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5"/>
  </p:notesMasterIdLst>
  <p:sldIdLst>
    <p:sldId id="304" r:id="rId2"/>
    <p:sldId id="257" r:id="rId3"/>
    <p:sldId id="259" r:id="rId4"/>
    <p:sldId id="307" r:id="rId5"/>
    <p:sldId id="308" r:id="rId6"/>
    <p:sldId id="309" r:id="rId7"/>
    <p:sldId id="323" r:id="rId8"/>
    <p:sldId id="310" r:id="rId9"/>
    <p:sldId id="311" r:id="rId10"/>
    <p:sldId id="324" r:id="rId11"/>
    <p:sldId id="312" r:id="rId12"/>
    <p:sldId id="313" r:id="rId13"/>
    <p:sldId id="262" r:id="rId14"/>
    <p:sldId id="314" r:id="rId15"/>
    <p:sldId id="315" r:id="rId16"/>
    <p:sldId id="316" r:id="rId17"/>
    <p:sldId id="317" r:id="rId18"/>
    <p:sldId id="318" r:id="rId19"/>
    <p:sldId id="319" r:id="rId20"/>
    <p:sldId id="320" r:id="rId21"/>
    <p:sldId id="321" r:id="rId22"/>
    <p:sldId id="322" r:id="rId23"/>
    <p:sldId id="264" r:id="rId24"/>
  </p:sldIdLst>
  <p:sldSz cx="9144000" cy="5143500" type="screen16x9"/>
  <p:notesSz cx="6858000" cy="9144000"/>
  <p:embeddedFontLst>
    <p:embeddedFont>
      <p:font typeface="Abril Fatface" panose="02000503000000020003" pitchFamily="2" charset="0"/>
      <p:regular r:id="rId26"/>
    </p:embeddedFont>
    <p:embeddedFont>
      <p:font typeface="Actor" panose="020B0604020202020204" charset="0"/>
      <p:regular r:id="rId27"/>
    </p:embeddedFont>
    <p:embeddedFont>
      <p:font typeface="Cantata One" panose="02060503070700060704" charset="0"/>
      <p:regular r:id="rId28"/>
    </p:embeddedFont>
    <p:embeddedFont>
      <p:font typeface="Cinzel Decorative" panose="020B0604020202020204" charset="0"/>
      <p:regular r:id="rId29"/>
      <p:bold r:id="rId30"/>
    </p:embeddedFont>
    <p:embeddedFont>
      <p:font typeface="Georgia" panose="02040502050405020303" pitchFamily="18" charset="0"/>
      <p:regular r:id="rId31"/>
      <p:bold r:id="rId32"/>
      <p:italic r:id="rId33"/>
      <p:boldItalic r:id="rId34"/>
    </p:embeddedFont>
    <p:embeddedFont>
      <p:font typeface="Lancelot" panose="020B0604020202020204" charset="0"/>
      <p:regular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4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CA79A8-A956-49D1-9D89-9AFBC19FA4D0}">
  <a:tblStyle styleId="{45CA79A8-A956-49D1-9D89-9AFBC19FA4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2401b8efb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2401b8efb_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fc50cc37d1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fc50cc37d1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02401b8efb_2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02401b8efb_2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02401b8efb_2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02401b8efb_2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3"/>
          <p:cNvSpPr txBox="1">
            <a:spLocks noGrp="1"/>
          </p:cNvSpPr>
          <p:nvPr>
            <p:ph type="title" hasCustomPrompt="1"/>
          </p:nvPr>
        </p:nvSpPr>
        <p:spPr>
          <a:xfrm>
            <a:off x="3774250" y="1319002"/>
            <a:ext cx="1575300" cy="121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500"/>
              <a:buNone/>
              <a:defRPr sz="7000" b="1">
                <a:solidFill>
                  <a:schemeClr val="lt2"/>
                </a:solidFill>
              </a:defRPr>
            </a:lvl1pPr>
            <a:lvl2pPr lvl="1" algn="r" rtl="0">
              <a:spcBef>
                <a:spcPts val="0"/>
              </a:spcBef>
              <a:spcAft>
                <a:spcPts val="0"/>
              </a:spcAft>
              <a:buClr>
                <a:schemeClr val="lt2"/>
              </a:buClr>
              <a:buSzPts val="2500"/>
              <a:buNone/>
              <a:defRPr sz="2500">
                <a:solidFill>
                  <a:schemeClr val="lt2"/>
                </a:solidFill>
              </a:defRPr>
            </a:lvl2pPr>
            <a:lvl3pPr lvl="2" algn="r" rtl="0">
              <a:spcBef>
                <a:spcPts val="0"/>
              </a:spcBef>
              <a:spcAft>
                <a:spcPts val="0"/>
              </a:spcAft>
              <a:buClr>
                <a:schemeClr val="lt2"/>
              </a:buClr>
              <a:buSzPts val="2500"/>
              <a:buNone/>
              <a:defRPr sz="2500">
                <a:solidFill>
                  <a:schemeClr val="lt2"/>
                </a:solidFill>
              </a:defRPr>
            </a:lvl3pPr>
            <a:lvl4pPr lvl="3" algn="r" rtl="0">
              <a:spcBef>
                <a:spcPts val="0"/>
              </a:spcBef>
              <a:spcAft>
                <a:spcPts val="0"/>
              </a:spcAft>
              <a:buClr>
                <a:schemeClr val="lt2"/>
              </a:buClr>
              <a:buSzPts val="2500"/>
              <a:buNone/>
              <a:defRPr sz="2500">
                <a:solidFill>
                  <a:schemeClr val="lt2"/>
                </a:solidFill>
              </a:defRPr>
            </a:lvl4pPr>
            <a:lvl5pPr lvl="4" algn="r" rtl="0">
              <a:spcBef>
                <a:spcPts val="0"/>
              </a:spcBef>
              <a:spcAft>
                <a:spcPts val="0"/>
              </a:spcAft>
              <a:buClr>
                <a:schemeClr val="lt2"/>
              </a:buClr>
              <a:buSzPts val="2500"/>
              <a:buNone/>
              <a:defRPr sz="2500">
                <a:solidFill>
                  <a:schemeClr val="lt2"/>
                </a:solidFill>
              </a:defRPr>
            </a:lvl5pPr>
            <a:lvl6pPr lvl="5" algn="r" rtl="0">
              <a:spcBef>
                <a:spcPts val="0"/>
              </a:spcBef>
              <a:spcAft>
                <a:spcPts val="0"/>
              </a:spcAft>
              <a:buClr>
                <a:schemeClr val="lt2"/>
              </a:buClr>
              <a:buSzPts val="2500"/>
              <a:buNone/>
              <a:defRPr sz="2500">
                <a:solidFill>
                  <a:schemeClr val="lt2"/>
                </a:solidFill>
              </a:defRPr>
            </a:lvl6pPr>
            <a:lvl7pPr lvl="6" algn="r" rtl="0">
              <a:spcBef>
                <a:spcPts val="0"/>
              </a:spcBef>
              <a:spcAft>
                <a:spcPts val="0"/>
              </a:spcAft>
              <a:buClr>
                <a:schemeClr val="lt2"/>
              </a:buClr>
              <a:buSzPts val="2500"/>
              <a:buNone/>
              <a:defRPr sz="2500">
                <a:solidFill>
                  <a:schemeClr val="lt2"/>
                </a:solidFill>
              </a:defRPr>
            </a:lvl7pPr>
            <a:lvl8pPr lvl="7" algn="r" rtl="0">
              <a:spcBef>
                <a:spcPts val="0"/>
              </a:spcBef>
              <a:spcAft>
                <a:spcPts val="0"/>
              </a:spcAft>
              <a:buClr>
                <a:schemeClr val="lt2"/>
              </a:buClr>
              <a:buSzPts val="2500"/>
              <a:buNone/>
              <a:defRPr sz="2500">
                <a:solidFill>
                  <a:schemeClr val="lt2"/>
                </a:solidFill>
              </a:defRPr>
            </a:lvl8pPr>
            <a:lvl9pPr lvl="8" algn="r" rtl="0">
              <a:spcBef>
                <a:spcPts val="0"/>
              </a:spcBef>
              <a:spcAft>
                <a:spcPts val="0"/>
              </a:spcAft>
              <a:buClr>
                <a:schemeClr val="lt2"/>
              </a:buClr>
              <a:buSzPts val="2500"/>
              <a:buNone/>
              <a:defRPr sz="2500">
                <a:solidFill>
                  <a:schemeClr val="lt2"/>
                </a:solidFill>
              </a:defRPr>
            </a:lvl9pPr>
          </a:lstStyle>
          <a:p>
            <a:r>
              <a:t>xx%</a:t>
            </a:r>
          </a:p>
        </p:txBody>
      </p:sp>
      <p:sp>
        <p:nvSpPr>
          <p:cNvPr id="35" name="Google Shape;35;p3"/>
          <p:cNvSpPr txBox="1">
            <a:spLocks noGrp="1"/>
          </p:cNvSpPr>
          <p:nvPr>
            <p:ph type="title" idx="2"/>
          </p:nvPr>
        </p:nvSpPr>
        <p:spPr>
          <a:xfrm flipH="1">
            <a:off x="2017450" y="2456300"/>
            <a:ext cx="5088900" cy="7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flipH="1">
            <a:off x="2017450" y="3254000"/>
            <a:ext cx="5088900" cy="46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800"/>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7" name="Google Shape;37;p3"/>
          <p:cNvSpPr/>
          <p:nvPr/>
        </p:nvSpPr>
        <p:spPr>
          <a:xfrm flipH="1">
            <a:off x="4012201" y="4494825"/>
            <a:ext cx="3450102"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1774076" y="696950"/>
            <a:ext cx="3450102"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rot="-8100000">
            <a:off x="7674745" y="438098"/>
            <a:ext cx="1024882" cy="1024882"/>
            <a:chOff x="5784852" y="3746799"/>
            <a:chExt cx="1024892" cy="1024892"/>
          </a:xfrm>
        </p:grpSpPr>
        <p:grpSp>
          <p:nvGrpSpPr>
            <p:cNvPr id="40" name="Google Shape;40;p3"/>
            <p:cNvGrpSpPr/>
            <p:nvPr/>
          </p:nvGrpSpPr>
          <p:grpSpPr>
            <a:xfrm rot="-8100000">
              <a:off x="5925843" y="3905991"/>
              <a:ext cx="742909" cy="706507"/>
              <a:chOff x="416750" y="235493"/>
              <a:chExt cx="973529" cy="925826"/>
            </a:xfrm>
          </p:grpSpPr>
          <p:sp>
            <p:nvSpPr>
              <p:cNvPr id="41" name="Google Shape;41;p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rot="2700000">
            <a:off x="444395" y="3683598"/>
            <a:ext cx="1024882" cy="1024882"/>
            <a:chOff x="5784852" y="3746799"/>
            <a:chExt cx="1024892" cy="1024892"/>
          </a:xfrm>
        </p:grpSpPr>
        <p:grpSp>
          <p:nvGrpSpPr>
            <p:cNvPr id="51" name="Google Shape;51;p3"/>
            <p:cNvGrpSpPr/>
            <p:nvPr/>
          </p:nvGrpSpPr>
          <p:grpSpPr>
            <a:xfrm rot="-8100000">
              <a:off x="5925843" y="3905991"/>
              <a:ext cx="742909" cy="706507"/>
              <a:chOff x="416750" y="235493"/>
              <a:chExt cx="973529" cy="925826"/>
            </a:xfrm>
          </p:grpSpPr>
          <p:sp>
            <p:nvSpPr>
              <p:cNvPr id="52" name="Google Shape;52;p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3"/>
          <p:cNvGrpSpPr/>
          <p:nvPr/>
        </p:nvGrpSpPr>
        <p:grpSpPr>
          <a:xfrm rot="5400000" flipH="1">
            <a:off x="7788129" y="3842809"/>
            <a:ext cx="742900" cy="706498"/>
            <a:chOff x="416750" y="235493"/>
            <a:chExt cx="973529" cy="925826"/>
          </a:xfrm>
        </p:grpSpPr>
        <p:sp>
          <p:nvSpPr>
            <p:cNvPr id="62" name="Google Shape;62;p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rot="8100000" flipH="1">
            <a:off x="444395" y="441223"/>
            <a:ext cx="1024882" cy="1024882"/>
            <a:chOff x="5784852" y="3746799"/>
            <a:chExt cx="1024892" cy="1024892"/>
          </a:xfrm>
        </p:grpSpPr>
        <p:grpSp>
          <p:nvGrpSpPr>
            <p:cNvPr id="71" name="Google Shape;71;p3"/>
            <p:cNvGrpSpPr/>
            <p:nvPr/>
          </p:nvGrpSpPr>
          <p:grpSpPr>
            <a:xfrm rot="-8100000">
              <a:off x="5925843" y="3905991"/>
              <a:ext cx="742909" cy="706507"/>
              <a:chOff x="416750" y="235493"/>
              <a:chExt cx="973529" cy="925826"/>
            </a:xfrm>
          </p:grpSpPr>
          <p:sp>
            <p:nvSpPr>
              <p:cNvPr id="72" name="Google Shape;72;p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3"/>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21">
    <p:bg>
      <p:bgPr>
        <a:blipFill>
          <a:blip r:embed="rId2">
            <a:alphaModFix/>
          </a:blip>
          <a:stretch>
            <a:fillRect/>
          </a:stretch>
        </a:blipFill>
        <a:effectLst/>
      </p:bgPr>
    </p:bg>
    <p:spTree>
      <p:nvGrpSpPr>
        <p:cNvPr id="1" name="Shape 765"/>
        <p:cNvGrpSpPr/>
        <p:nvPr/>
      </p:nvGrpSpPr>
      <p:grpSpPr>
        <a:xfrm>
          <a:off x="0" y="0"/>
          <a:ext cx="0" cy="0"/>
          <a:chOff x="0" y="0"/>
          <a:chExt cx="0" cy="0"/>
        </a:xfrm>
      </p:grpSpPr>
      <p:sp>
        <p:nvSpPr>
          <p:cNvPr id="766" name="Google Shape;766;p33"/>
          <p:cNvSpPr/>
          <p:nvPr/>
        </p:nvSpPr>
        <p:spPr>
          <a:xfrm flipH="1">
            <a:off x="4012201" y="4494825"/>
            <a:ext cx="3450102"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 name="Google Shape;767;p33"/>
          <p:cNvGrpSpPr/>
          <p:nvPr/>
        </p:nvGrpSpPr>
        <p:grpSpPr>
          <a:xfrm rot="-8100000">
            <a:off x="7674745" y="438098"/>
            <a:ext cx="1024882" cy="1024882"/>
            <a:chOff x="5784852" y="3746799"/>
            <a:chExt cx="1024892" cy="1024892"/>
          </a:xfrm>
        </p:grpSpPr>
        <p:grpSp>
          <p:nvGrpSpPr>
            <p:cNvPr id="768" name="Google Shape;768;p33"/>
            <p:cNvGrpSpPr/>
            <p:nvPr/>
          </p:nvGrpSpPr>
          <p:grpSpPr>
            <a:xfrm rot="-8100000">
              <a:off x="5925843" y="3905991"/>
              <a:ext cx="742909" cy="706507"/>
              <a:chOff x="416750" y="235493"/>
              <a:chExt cx="973529" cy="925826"/>
            </a:xfrm>
          </p:grpSpPr>
          <p:sp>
            <p:nvSpPr>
              <p:cNvPr id="769" name="Google Shape;769;p3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33"/>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3"/>
          <p:cNvGrpSpPr/>
          <p:nvPr/>
        </p:nvGrpSpPr>
        <p:grpSpPr>
          <a:xfrm rot="2700000">
            <a:off x="444395" y="3683598"/>
            <a:ext cx="1024882" cy="1024882"/>
            <a:chOff x="5784852" y="3746799"/>
            <a:chExt cx="1024892" cy="1024892"/>
          </a:xfrm>
        </p:grpSpPr>
        <p:grpSp>
          <p:nvGrpSpPr>
            <p:cNvPr id="779" name="Google Shape;779;p33"/>
            <p:cNvGrpSpPr/>
            <p:nvPr/>
          </p:nvGrpSpPr>
          <p:grpSpPr>
            <a:xfrm rot="-8100000">
              <a:off x="5925843" y="3905991"/>
              <a:ext cx="742909" cy="706507"/>
              <a:chOff x="416750" y="235493"/>
              <a:chExt cx="973529" cy="925826"/>
            </a:xfrm>
          </p:grpSpPr>
          <p:sp>
            <p:nvSpPr>
              <p:cNvPr id="780" name="Google Shape;780;p3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33"/>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3"/>
          <p:cNvGrpSpPr/>
          <p:nvPr/>
        </p:nvGrpSpPr>
        <p:grpSpPr>
          <a:xfrm rot="5400000" flipH="1">
            <a:off x="7788129" y="3842809"/>
            <a:ext cx="742900" cy="706498"/>
            <a:chOff x="416750" y="235493"/>
            <a:chExt cx="973529" cy="925826"/>
          </a:xfrm>
        </p:grpSpPr>
        <p:sp>
          <p:nvSpPr>
            <p:cNvPr id="790" name="Google Shape;790;p3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33"/>
          <p:cNvGrpSpPr/>
          <p:nvPr/>
        </p:nvGrpSpPr>
        <p:grpSpPr>
          <a:xfrm rot="8100000" flipH="1">
            <a:off x="444395" y="441223"/>
            <a:ext cx="1024882" cy="1024882"/>
            <a:chOff x="5784852" y="3746799"/>
            <a:chExt cx="1024892" cy="1024892"/>
          </a:xfrm>
        </p:grpSpPr>
        <p:grpSp>
          <p:nvGrpSpPr>
            <p:cNvPr id="799" name="Google Shape;799;p33"/>
            <p:cNvGrpSpPr/>
            <p:nvPr/>
          </p:nvGrpSpPr>
          <p:grpSpPr>
            <a:xfrm rot="-8100000">
              <a:off x="5925843" y="3905991"/>
              <a:ext cx="742909" cy="706507"/>
              <a:chOff x="416750" y="235493"/>
              <a:chExt cx="973529" cy="925826"/>
            </a:xfrm>
          </p:grpSpPr>
          <p:sp>
            <p:nvSpPr>
              <p:cNvPr id="800" name="Google Shape;800;p3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33"/>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1_1">
    <p:bg>
      <p:bgPr>
        <a:blipFill>
          <a:blip r:embed="rId2">
            <a:alphaModFix/>
          </a:blip>
          <a:stretch>
            <a:fillRect/>
          </a:stretch>
        </a:blipFill>
        <a:effectLst/>
      </p:bgPr>
    </p:bg>
    <p:spTree>
      <p:nvGrpSpPr>
        <p:cNvPr id="1" name="Shape 809"/>
        <p:cNvGrpSpPr/>
        <p:nvPr/>
      </p:nvGrpSpPr>
      <p:grpSpPr>
        <a:xfrm>
          <a:off x="0" y="0"/>
          <a:ext cx="0" cy="0"/>
          <a:chOff x="0" y="0"/>
          <a:chExt cx="0" cy="0"/>
        </a:xfrm>
      </p:grpSpPr>
      <p:sp>
        <p:nvSpPr>
          <p:cNvPr id="810" name="Google Shape;810;p34"/>
          <p:cNvSpPr/>
          <p:nvPr/>
        </p:nvSpPr>
        <p:spPr>
          <a:xfrm flipH="1">
            <a:off x="2880869" y="4494825"/>
            <a:ext cx="3398031"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34"/>
          <p:cNvGrpSpPr/>
          <p:nvPr/>
        </p:nvGrpSpPr>
        <p:grpSpPr>
          <a:xfrm rot="2700000">
            <a:off x="444395" y="3683598"/>
            <a:ext cx="1024882" cy="1024882"/>
            <a:chOff x="5784852" y="3746799"/>
            <a:chExt cx="1024892" cy="1024892"/>
          </a:xfrm>
        </p:grpSpPr>
        <p:grpSp>
          <p:nvGrpSpPr>
            <p:cNvPr id="812" name="Google Shape;812;p34"/>
            <p:cNvGrpSpPr/>
            <p:nvPr/>
          </p:nvGrpSpPr>
          <p:grpSpPr>
            <a:xfrm rot="-8100000">
              <a:off x="5925843" y="3905991"/>
              <a:ext cx="742909" cy="706507"/>
              <a:chOff x="416750" y="235493"/>
              <a:chExt cx="973529" cy="925826"/>
            </a:xfrm>
          </p:grpSpPr>
          <p:sp>
            <p:nvSpPr>
              <p:cNvPr id="813" name="Google Shape;813;p34"/>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34"/>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4"/>
          <p:cNvGrpSpPr/>
          <p:nvPr/>
        </p:nvGrpSpPr>
        <p:grpSpPr>
          <a:xfrm rot="5400000" flipH="1">
            <a:off x="7788129" y="3842809"/>
            <a:ext cx="742900" cy="706498"/>
            <a:chOff x="416750" y="235493"/>
            <a:chExt cx="973529" cy="925826"/>
          </a:xfrm>
        </p:grpSpPr>
        <p:sp>
          <p:nvSpPr>
            <p:cNvPr id="823" name="Google Shape;823;p34"/>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4"/>
          <p:cNvSpPr txBox="1">
            <a:spLocks noGrp="1"/>
          </p:cNvSpPr>
          <p:nvPr>
            <p:ph type="body" idx="1"/>
          </p:nvPr>
        </p:nvSpPr>
        <p:spPr>
          <a:xfrm>
            <a:off x="710200" y="1100275"/>
            <a:ext cx="7723500" cy="326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83" name="Google Shape;83;p4"/>
          <p:cNvSpPr txBox="1">
            <a:spLocks noGrp="1"/>
          </p:cNvSpPr>
          <p:nvPr>
            <p:ph type="title"/>
          </p:nvPr>
        </p:nvSpPr>
        <p:spPr>
          <a:xfrm>
            <a:off x="710200" y="445025"/>
            <a:ext cx="772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4"/>
          <p:cNvSpPr/>
          <p:nvPr/>
        </p:nvSpPr>
        <p:spPr>
          <a:xfrm flipH="1">
            <a:off x="2851435" y="4494825"/>
            <a:ext cx="3441028"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5"/>
          <p:cNvSpPr txBox="1">
            <a:spLocks noGrp="1"/>
          </p:cNvSpPr>
          <p:nvPr>
            <p:ph type="title"/>
          </p:nvPr>
        </p:nvSpPr>
        <p:spPr>
          <a:xfrm>
            <a:off x="710200" y="445025"/>
            <a:ext cx="7723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7" name="Google Shape;87;p5"/>
          <p:cNvSpPr txBox="1">
            <a:spLocks noGrp="1"/>
          </p:cNvSpPr>
          <p:nvPr>
            <p:ph type="subTitle" idx="1"/>
          </p:nvPr>
        </p:nvSpPr>
        <p:spPr>
          <a:xfrm>
            <a:off x="4463500" y="3147825"/>
            <a:ext cx="3970200" cy="50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600"/>
              <a:buFont typeface="Actor"/>
              <a:buNone/>
              <a:defRPr sz="1600"/>
            </a:lvl1pPr>
            <a:lvl2pPr lvl="1"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2pPr>
            <a:lvl3pPr lvl="2"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3pPr>
            <a:lvl4pPr lvl="3"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6pPr>
            <a:lvl7pPr lvl="6"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7pPr>
            <a:lvl8pPr lvl="7"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8pPr>
            <a:lvl9pPr lvl="8"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9pPr>
          </a:lstStyle>
          <a:p>
            <a:endParaRPr/>
          </a:p>
        </p:txBody>
      </p:sp>
      <p:sp>
        <p:nvSpPr>
          <p:cNvPr id="88" name="Google Shape;88;p5"/>
          <p:cNvSpPr txBox="1">
            <a:spLocks noGrp="1"/>
          </p:cNvSpPr>
          <p:nvPr>
            <p:ph type="subTitle" idx="2"/>
          </p:nvPr>
        </p:nvSpPr>
        <p:spPr>
          <a:xfrm>
            <a:off x="4463500" y="2642124"/>
            <a:ext cx="3970200" cy="505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200"/>
              <a:buFont typeface="Cantata One"/>
              <a:buNone/>
              <a:defRPr sz="2000" b="1">
                <a:latin typeface="Cinzel Decorative"/>
                <a:ea typeface="Cinzel Decorative"/>
                <a:cs typeface="Cinzel Decorative"/>
                <a:sym typeface="Cinzel Decorative"/>
              </a:defRPr>
            </a:lvl1pPr>
            <a:lvl2pPr lvl="1"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2pPr>
            <a:lvl3pPr lvl="2"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3pPr>
            <a:lvl4pPr lvl="3"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4pPr>
            <a:lvl5pPr lvl="4"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5pPr>
            <a:lvl6pPr lvl="5"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6pPr>
            <a:lvl7pPr lvl="6"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7pPr>
            <a:lvl8pPr lvl="7"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8pPr>
            <a:lvl9pPr lvl="8"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9pPr>
          </a:lstStyle>
          <a:p>
            <a:endParaRPr/>
          </a:p>
        </p:txBody>
      </p:sp>
      <p:sp>
        <p:nvSpPr>
          <p:cNvPr id="89" name="Google Shape;89;p5"/>
          <p:cNvSpPr txBox="1">
            <a:spLocks noGrp="1"/>
          </p:cNvSpPr>
          <p:nvPr>
            <p:ph type="subTitle" idx="3"/>
          </p:nvPr>
        </p:nvSpPr>
        <p:spPr>
          <a:xfrm>
            <a:off x="4463500" y="1936225"/>
            <a:ext cx="3970200" cy="50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600"/>
              <a:buFont typeface="Actor"/>
              <a:buNone/>
              <a:defRPr sz="1600"/>
            </a:lvl1pPr>
            <a:lvl2pPr lvl="1"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2pPr>
            <a:lvl3pPr lvl="2"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3pPr>
            <a:lvl4pPr lvl="3"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6pPr>
            <a:lvl7pPr lvl="6"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7pPr>
            <a:lvl8pPr lvl="7"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8pPr>
            <a:lvl9pPr lvl="8" algn="ctr" rtl="0">
              <a:spcBef>
                <a:spcPts val="0"/>
              </a:spcBef>
              <a:spcAft>
                <a:spcPts val="0"/>
              </a:spcAft>
              <a:buClr>
                <a:schemeClr val="dk1"/>
              </a:buClr>
              <a:buSzPts val="1600"/>
              <a:buFont typeface="Actor"/>
              <a:buNone/>
              <a:defRPr sz="1600">
                <a:solidFill>
                  <a:schemeClr val="dk1"/>
                </a:solidFill>
                <a:latin typeface="Actor"/>
                <a:ea typeface="Actor"/>
                <a:cs typeface="Actor"/>
                <a:sym typeface="Actor"/>
              </a:defRPr>
            </a:lvl9pPr>
          </a:lstStyle>
          <a:p>
            <a:endParaRPr/>
          </a:p>
        </p:txBody>
      </p:sp>
      <p:sp>
        <p:nvSpPr>
          <p:cNvPr id="90" name="Google Shape;90;p5"/>
          <p:cNvSpPr txBox="1">
            <a:spLocks noGrp="1"/>
          </p:cNvSpPr>
          <p:nvPr>
            <p:ph type="subTitle" idx="4"/>
          </p:nvPr>
        </p:nvSpPr>
        <p:spPr>
          <a:xfrm>
            <a:off x="4463500" y="1430400"/>
            <a:ext cx="3970200" cy="505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200"/>
              <a:buFont typeface="Cantata One"/>
              <a:buNone/>
              <a:defRPr sz="2000" b="1">
                <a:latin typeface="Cinzel Decorative"/>
                <a:ea typeface="Cinzel Decorative"/>
                <a:cs typeface="Cinzel Decorative"/>
                <a:sym typeface="Cinzel Decorative"/>
              </a:defRPr>
            </a:lvl1pPr>
            <a:lvl2pPr lvl="1"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2pPr>
            <a:lvl3pPr lvl="2"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3pPr>
            <a:lvl4pPr lvl="3"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4pPr>
            <a:lvl5pPr lvl="4"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5pPr>
            <a:lvl6pPr lvl="5"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6pPr>
            <a:lvl7pPr lvl="6"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7pPr>
            <a:lvl8pPr lvl="7"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8pPr>
            <a:lvl9pPr lvl="8" algn="ctr" rtl="0">
              <a:spcBef>
                <a:spcPts val="0"/>
              </a:spcBef>
              <a:spcAft>
                <a:spcPts val="0"/>
              </a:spcAft>
              <a:buClr>
                <a:schemeClr val="dk1"/>
              </a:buClr>
              <a:buSzPts val="2200"/>
              <a:buFont typeface="Cantata One"/>
              <a:buNone/>
              <a:defRPr sz="2200" b="1">
                <a:solidFill>
                  <a:schemeClr val="dk1"/>
                </a:solidFill>
                <a:latin typeface="Cantata One"/>
                <a:ea typeface="Cantata One"/>
                <a:cs typeface="Cantata One"/>
                <a:sym typeface="Cantata One"/>
              </a:defRPr>
            </a:lvl9pPr>
          </a:lstStyle>
          <a:p>
            <a:endParaRPr/>
          </a:p>
        </p:txBody>
      </p:sp>
      <p:sp>
        <p:nvSpPr>
          <p:cNvPr id="91" name="Google Shape;91;p5"/>
          <p:cNvSpPr/>
          <p:nvPr/>
        </p:nvSpPr>
        <p:spPr>
          <a:xfrm flipH="1">
            <a:off x="3942644" y="4494825"/>
            <a:ext cx="3613579"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a:off x="7405877" y="3515999"/>
            <a:ext cx="1024892" cy="1024892"/>
            <a:chOff x="5784852" y="3746799"/>
            <a:chExt cx="1024892" cy="1024892"/>
          </a:xfrm>
        </p:grpSpPr>
        <p:grpSp>
          <p:nvGrpSpPr>
            <p:cNvPr id="93" name="Google Shape;93;p5"/>
            <p:cNvGrpSpPr/>
            <p:nvPr/>
          </p:nvGrpSpPr>
          <p:grpSpPr>
            <a:xfrm rot="-8100000">
              <a:off x="5925843" y="3905991"/>
              <a:ext cx="742909" cy="706507"/>
              <a:chOff x="416750" y="235493"/>
              <a:chExt cx="973529" cy="925826"/>
            </a:xfrm>
          </p:grpSpPr>
          <p:sp>
            <p:nvSpPr>
              <p:cNvPr id="94" name="Google Shape;94;p5"/>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5"/>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8"/>
          <p:cNvSpPr txBox="1">
            <a:spLocks noGrp="1"/>
          </p:cNvSpPr>
          <p:nvPr>
            <p:ph type="title"/>
          </p:nvPr>
        </p:nvSpPr>
        <p:spPr>
          <a:xfrm>
            <a:off x="1388100" y="1257000"/>
            <a:ext cx="6367800" cy="262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9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4" name="Google Shape;154;p8"/>
          <p:cNvSpPr/>
          <p:nvPr/>
        </p:nvSpPr>
        <p:spPr>
          <a:xfrm flipH="1">
            <a:off x="2159532" y="1292525"/>
            <a:ext cx="4824928"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flipH="1">
            <a:off x="2159532" y="3820625"/>
            <a:ext cx="4824928"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8"/>
          <p:cNvGrpSpPr/>
          <p:nvPr/>
        </p:nvGrpSpPr>
        <p:grpSpPr>
          <a:xfrm rot="10800000" flipH="1">
            <a:off x="4059552" y="600899"/>
            <a:ext cx="1024892" cy="1024892"/>
            <a:chOff x="5784852" y="3746799"/>
            <a:chExt cx="1024892" cy="1024892"/>
          </a:xfrm>
        </p:grpSpPr>
        <p:grpSp>
          <p:nvGrpSpPr>
            <p:cNvPr id="157" name="Google Shape;157;p8"/>
            <p:cNvGrpSpPr/>
            <p:nvPr/>
          </p:nvGrpSpPr>
          <p:grpSpPr>
            <a:xfrm rot="-8100000">
              <a:off x="5925843" y="3905991"/>
              <a:ext cx="742909" cy="706507"/>
              <a:chOff x="416750" y="235493"/>
              <a:chExt cx="973529" cy="925826"/>
            </a:xfrm>
          </p:grpSpPr>
          <p:sp>
            <p:nvSpPr>
              <p:cNvPr id="158" name="Google Shape;158;p8"/>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8"/>
          <p:cNvGrpSpPr/>
          <p:nvPr/>
        </p:nvGrpSpPr>
        <p:grpSpPr>
          <a:xfrm>
            <a:off x="4059552" y="3515999"/>
            <a:ext cx="1024892" cy="1024892"/>
            <a:chOff x="5784852" y="3746799"/>
            <a:chExt cx="1024892" cy="1024892"/>
          </a:xfrm>
        </p:grpSpPr>
        <p:grpSp>
          <p:nvGrpSpPr>
            <p:cNvPr id="168" name="Google Shape;168;p8"/>
            <p:cNvGrpSpPr/>
            <p:nvPr/>
          </p:nvGrpSpPr>
          <p:grpSpPr>
            <a:xfrm rot="-8100000">
              <a:off x="5925843" y="3905991"/>
              <a:ext cx="742909" cy="706507"/>
              <a:chOff x="416750" y="235493"/>
              <a:chExt cx="973529" cy="925826"/>
            </a:xfrm>
          </p:grpSpPr>
          <p:sp>
            <p:nvSpPr>
              <p:cNvPr id="169" name="Google Shape;169;p8"/>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8"/>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1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15"/>
          <p:cNvSpPr txBox="1">
            <a:spLocks noGrp="1"/>
          </p:cNvSpPr>
          <p:nvPr>
            <p:ph type="title" hasCustomPrompt="1"/>
          </p:nvPr>
        </p:nvSpPr>
        <p:spPr>
          <a:xfrm>
            <a:off x="713225" y="1319002"/>
            <a:ext cx="1575300" cy="1213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7000"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47" name="Google Shape;347;p15"/>
          <p:cNvSpPr txBox="1">
            <a:spLocks noGrp="1"/>
          </p:cNvSpPr>
          <p:nvPr>
            <p:ph type="title" idx="2"/>
          </p:nvPr>
        </p:nvSpPr>
        <p:spPr>
          <a:xfrm flipH="1">
            <a:off x="713225" y="2456300"/>
            <a:ext cx="3654300" cy="797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b="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8" name="Google Shape;348;p15"/>
          <p:cNvSpPr txBox="1">
            <a:spLocks noGrp="1"/>
          </p:cNvSpPr>
          <p:nvPr>
            <p:ph type="subTitle" idx="1"/>
          </p:nvPr>
        </p:nvSpPr>
        <p:spPr>
          <a:xfrm flipH="1">
            <a:off x="713225" y="3238025"/>
            <a:ext cx="3654300" cy="46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None/>
              <a:defRPr sz="1800"/>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grpSp>
        <p:nvGrpSpPr>
          <p:cNvPr id="349" name="Google Shape;349;p15"/>
          <p:cNvGrpSpPr/>
          <p:nvPr/>
        </p:nvGrpSpPr>
        <p:grpSpPr>
          <a:xfrm rot="10800000" flipH="1">
            <a:off x="710202" y="600899"/>
            <a:ext cx="1024892" cy="1024892"/>
            <a:chOff x="5784852" y="3746799"/>
            <a:chExt cx="1024892" cy="1024892"/>
          </a:xfrm>
        </p:grpSpPr>
        <p:grpSp>
          <p:nvGrpSpPr>
            <p:cNvPr id="350" name="Google Shape;350;p15"/>
            <p:cNvGrpSpPr/>
            <p:nvPr/>
          </p:nvGrpSpPr>
          <p:grpSpPr>
            <a:xfrm rot="-8100000">
              <a:off x="5925843" y="3905991"/>
              <a:ext cx="742909" cy="706507"/>
              <a:chOff x="416750" y="235493"/>
              <a:chExt cx="973529" cy="925826"/>
            </a:xfrm>
          </p:grpSpPr>
          <p:sp>
            <p:nvSpPr>
              <p:cNvPr id="351" name="Google Shape;351;p15"/>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15"/>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15"/>
          <p:cNvGrpSpPr/>
          <p:nvPr/>
        </p:nvGrpSpPr>
        <p:grpSpPr>
          <a:xfrm>
            <a:off x="710202" y="3515999"/>
            <a:ext cx="1024892" cy="1024892"/>
            <a:chOff x="5784852" y="3746799"/>
            <a:chExt cx="1024892" cy="1024892"/>
          </a:xfrm>
        </p:grpSpPr>
        <p:grpSp>
          <p:nvGrpSpPr>
            <p:cNvPr id="361" name="Google Shape;361;p15"/>
            <p:cNvGrpSpPr/>
            <p:nvPr/>
          </p:nvGrpSpPr>
          <p:grpSpPr>
            <a:xfrm rot="-8100000">
              <a:off x="5925843" y="3905991"/>
              <a:ext cx="742909" cy="706507"/>
              <a:chOff x="416750" y="235493"/>
              <a:chExt cx="973529" cy="925826"/>
            </a:xfrm>
          </p:grpSpPr>
          <p:sp>
            <p:nvSpPr>
              <p:cNvPr id="362" name="Google Shape;362;p15"/>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5"/>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525"/>
        <p:cNvGrpSpPr/>
        <p:nvPr/>
      </p:nvGrpSpPr>
      <p:grpSpPr>
        <a:xfrm>
          <a:off x="0" y="0"/>
          <a:ext cx="0" cy="0"/>
          <a:chOff x="0" y="0"/>
          <a:chExt cx="0" cy="0"/>
        </a:xfrm>
      </p:grpSpPr>
      <p:sp>
        <p:nvSpPr>
          <p:cNvPr id="526" name="Google Shape;526;p23"/>
          <p:cNvSpPr txBox="1">
            <a:spLocks noGrp="1"/>
          </p:cNvSpPr>
          <p:nvPr>
            <p:ph type="title"/>
          </p:nvPr>
        </p:nvSpPr>
        <p:spPr>
          <a:xfrm>
            <a:off x="710200" y="445025"/>
            <a:ext cx="772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27" name="Google Shape;527;p23"/>
          <p:cNvGrpSpPr/>
          <p:nvPr/>
        </p:nvGrpSpPr>
        <p:grpSpPr>
          <a:xfrm rot="-8100000">
            <a:off x="7674745" y="438098"/>
            <a:ext cx="1024882" cy="1024882"/>
            <a:chOff x="5784852" y="3746799"/>
            <a:chExt cx="1024892" cy="1024892"/>
          </a:xfrm>
        </p:grpSpPr>
        <p:grpSp>
          <p:nvGrpSpPr>
            <p:cNvPr id="528" name="Google Shape;528;p23"/>
            <p:cNvGrpSpPr/>
            <p:nvPr/>
          </p:nvGrpSpPr>
          <p:grpSpPr>
            <a:xfrm rot="-8100000">
              <a:off x="5925843" y="3905991"/>
              <a:ext cx="742909" cy="706507"/>
              <a:chOff x="416750" y="235493"/>
              <a:chExt cx="973529" cy="925826"/>
            </a:xfrm>
          </p:grpSpPr>
          <p:sp>
            <p:nvSpPr>
              <p:cNvPr id="529" name="Google Shape;529;p2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3"/>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3"/>
          <p:cNvGrpSpPr/>
          <p:nvPr/>
        </p:nvGrpSpPr>
        <p:grpSpPr>
          <a:xfrm rot="2700000">
            <a:off x="444395" y="3683598"/>
            <a:ext cx="1024882" cy="1024882"/>
            <a:chOff x="5784852" y="3746799"/>
            <a:chExt cx="1024892" cy="1024892"/>
          </a:xfrm>
        </p:grpSpPr>
        <p:grpSp>
          <p:nvGrpSpPr>
            <p:cNvPr id="539" name="Google Shape;539;p23"/>
            <p:cNvGrpSpPr/>
            <p:nvPr/>
          </p:nvGrpSpPr>
          <p:grpSpPr>
            <a:xfrm rot="-8100000">
              <a:off x="5925843" y="3905991"/>
              <a:ext cx="742909" cy="706507"/>
              <a:chOff x="416750" y="235493"/>
              <a:chExt cx="973529" cy="925826"/>
            </a:xfrm>
          </p:grpSpPr>
          <p:sp>
            <p:nvSpPr>
              <p:cNvPr id="540" name="Google Shape;540;p2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23"/>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23"/>
          <p:cNvGrpSpPr/>
          <p:nvPr/>
        </p:nvGrpSpPr>
        <p:grpSpPr>
          <a:xfrm rot="5400000" flipH="1">
            <a:off x="7788129" y="3842809"/>
            <a:ext cx="742900" cy="706498"/>
            <a:chOff x="416750" y="235493"/>
            <a:chExt cx="973529" cy="925826"/>
          </a:xfrm>
        </p:grpSpPr>
        <p:sp>
          <p:nvSpPr>
            <p:cNvPr id="550" name="Google Shape;550;p2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23"/>
          <p:cNvGrpSpPr/>
          <p:nvPr/>
        </p:nvGrpSpPr>
        <p:grpSpPr>
          <a:xfrm rot="8100000" flipH="1">
            <a:off x="444395" y="441223"/>
            <a:ext cx="1024882" cy="1024882"/>
            <a:chOff x="5784852" y="3746799"/>
            <a:chExt cx="1024892" cy="1024892"/>
          </a:xfrm>
        </p:grpSpPr>
        <p:grpSp>
          <p:nvGrpSpPr>
            <p:cNvPr id="559" name="Google Shape;559;p23"/>
            <p:cNvGrpSpPr/>
            <p:nvPr/>
          </p:nvGrpSpPr>
          <p:grpSpPr>
            <a:xfrm rot="-8100000">
              <a:off x="5925843" y="3905991"/>
              <a:ext cx="742909" cy="706507"/>
              <a:chOff x="416750" y="235493"/>
              <a:chExt cx="973529" cy="925826"/>
            </a:xfrm>
          </p:grpSpPr>
          <p:sp>
            <p:nvSpPr>
              <p:cNvPr id="560" name="Google Shape;560;p23"/>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3"/>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23"/>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17">
    <p:bg>
      <p:bgPr>
        <a:blipFill>
          <a:blip r:embed="rId2">
            <a:alphaModFix/>
          </a:blip>
          <a:stretch>
            <a:fillRect/>
          </a:stretch>
        </a:blipFill>
        <a:effectLst/>
      </p:bgPr>
    </p:bg>
    <p:spTree>
      <p:nvGrpSpPr>
        <p:cNvPr id="1" name="Shape 584"/>
        <p:cNvGrpSpPr/>
        <p:nvPr/>
      </p:nvGrpSpPr>
      <p:grpSpPr>
        <a:xfrm>
          <a:off x="0" y="0"/>
          <a:ext cx="0" cy="0"/>
          <a:chOff x="0" y="0"/>
          <a:chExt cx="0" cy="0"/>
        </a:xfrm>
      </p:grpSpPr>
      <p:sp>
        <p:nvSpPr>
          <p:cNvPr id="585" name="Google Shape;585;p25"/>
          <p:cNvSpPr txBox="1">
            <a:spLocks noGrp="1"/>
          </p:cNvSpPr>
          <p:nvPr>
            <p:ph type="title"/>
          </p:nvPr>
        </p:nvSpPr>
        <p:spPr>
          <a:xfrm>
            <a:off x="710200" y="445025"/>
            <a:ext cx="772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6" name="Google Shape;586;p25"/>
          <p:cNvSpPr/>
          <p:nvPr/>
        </p:nvSpPr>
        <p:spPr>
          <a:xfrm flipH="1">
            <a:off x="584591" y="4494825"/>
            <a:ext cx="7974821"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25"/>
          <p:cNvGrpSpPr/>
          <p:nvPr/>
        </p:nvGrpSpPr>
        <p:grpSpPr>
          <a:xfrm rot="-8100000">
            <a:off x="7674745" y="438098"/>
            <a:ext cx="1024882" cy="1024882"/>
            <a:chOff x="5784852" y="3746799"/>
            <a:chExt cx="1024892" cy="1024892"/>
          </a:xfrm>
        </p:grpSpPr>
        <p:grpSp>
          <p:nvGrpSpPr>
            <p:cNvPr id="588" name="Google Shape;588;p25"/>
            <p:cNvGrpSpPr/>
            <p:nvPr/>
          </p:nvGrpSpPr>
          <p:grpSpPr>
            <a:xfrm rot="-8100000">
              <a:off x="5925843" y="3905991"/>
              <a:ext cx="742909" cy="706507"/>
              <a:chOff x="416750" y="235493"/>
              <a:chExt cx="973529" cy="925826"/>
            </a:xfrm>
          </p:grpSpPr>
          <p:sp>
            <p:nvSpPr>
              <p:cNvPr id="589" name="Google Shape;589;p25"/>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5"/>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5"/>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5"/>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5"/>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5"/>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5"/>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5"/>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25"/>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25"/>
          <p:cNvGrpSpPr/>
          <p:nvPr/>
        </p:nvGrpSpPr>
        <p:grpSpPr>
          <a:xfrm rot="8100000" flipH="1">
            <a:off x="444395" y="441223"/>
            <a:ext cx="1024882" cy="1024882"/>
            <a:chOff x="5784852" y="3746799"/>
            <a:chExt cx="1024892" cy="1024892"/>
          </a:xfrm>
        </p:grpSpPr>
        <p:grpSp>
          <p:nvGrpSpPr>
            <p:cNvPr id="599" name="Google Shape;599;p25"/>
            <p:cNvGrpSpPr/>
            <p:nvPr/>
          </p:nvGrpSpPr>
          <p:grpSpPr>
            <a:xfrm rot="-8100000">
              <a:off x="5925843" y="3905991"/>
              <a:ext cx="742909" cy="706507"/>
              <a:chOff x="416750" y="235493"/>
              <a:chExt cx="973529" cy="925826"/>
            </a:xfrm>
          </p:grpSpPr>
          <p:sp>
            <p:nvSpPr>
              <p:cNvPr id="600" name="Google Shape;600;p25"/>
              <p:cNvSpPr/>
              <p:nvPr/>
            </p:nvSpPr>
            <p:spPr>
              <a:xfrm>
                <a:off x="673921" y="242399"/>
                <a:ext cx="316183" cy="364815"/>
              </a:xfrm>
              <a:custGeom>
                <a:avLst/>
                <a:gdLst/>
                <a:ahLst/>
                <a:cxnLst/>
                <a:rect l="l" t="t" r="r" b="b"/>
                <a:pathLst>
                  <a:path w="6456" h="7449" extrusionOk="0">
                    <a:moveTo>
                      <a:pt x="4460" y="1"/>
                    </a:moveTo>
                    <a:cubicBezTo>
                      <a:pt x="3056" y="1"/>
                      <a:pt x="1452" y="1051"/>
                      <a:pt x="880" y="2152"/>
                    </a:cubicBezTo>
                    <a:cubicBezTo>
                      <a:pt x="1" y="3889"/>
                      <a:pt x="712" y="6295"/>
                      <a:pt x="2449" y="7174"/>
                    </a:cubicBezTo>
                    <a:cubicBezTo>
                      <a:pt x="2815" y="7359"/>
                      <a:pt x="3243" y="7449"/>
                      <a:pt x="3675" y="7449"/>
                    </a:cubicBezTo>
                    <a:cubicBezTo>
                      <a:pt x="5042" y="7449"/>
                      <a:pt x="6445" y="6551"/>
                      <a:pt x="6048" y="4977"/>
                    </a:cubicBezTo>
                    <a:cubicBezTo>
                      <a:pt x="5845" y="4178"/>
                      <a:pt x="5068" y="3731"/>
                      <a:pt x="4381" y="3731"/>
                    </a:cubicBezTo>
                    <a:cubicBezTo>
                      <a:pt x="3719" y="3731"/>
                      <a:pt x="3141" y="4146"/>
                      <a:pt x="3244" y="5060"/>
                    </a:cubicBezTo>
                    <a:cubicBezTo>
                      <a:pt x="3256" y="5095"/>
                      <a:pt x="3267" y="5111"/>
                      <a:pt x="3275" y="5111"/>
                    </a:cubicBezTo>
                    <a:cubicBezTo>
                      <a:pt x="3282" y="5111"/>
                      <a:pt x="3286" y="5100"/>
                      <a:pt x="3286" y="5081"/>
                    </a:cubicBezTo>
                    <a:cubicBezTo>
                      <a:pt x="3538" y="4599"/>
                      <a:pt x="3946" y="4397"/>
                      <a:pt x="4339" y="4397"/>
                    </a:cubicBezTo>
                    <a:cubicBezTo>
                      <a:pt x="5088" y="4397"/>
                      <a:pt x="5781" y="5132"/>
                      <a:pt x="5232" y="6065"/>
                    </a:cubicBezTo>
                    <a:cubicBezTo>
                      <a:pt x="4926" y="6575"/>
                      <a:pt x="4387" y="6790"/>
                      <a:pt x="3837" y="6790"/>
                    </a:cubicBezTo>
                    <a:cubicBezTo>
                      <a:pt x="3485" y="6790"/>
                      <a:pt x="3128" y="6701"/>
                      <a:pt x="2826" y="6546"/>
                    </a:cubicBezTo>
                    <a:cubicBezTo>
                      <a:pt x="1863" y="6086"/>
                      <a:pt x="1298" y="5040"/>
                      <a:pt x="1340" y="3993"/>
                    </a:cubicBezTo>
                    <a:cubicBezTo>
                      <a:pt x="1361" y="2926"/>
                      <a:pt x="2031" y="2006"/>
                      <a:pt x="3077" y="1692"/>
                    </a:cubicBezTo>
                    <a:cubicBezTo>
                      <a:pt x="3302" y="1619"/>
                      <a:pt x="3515" y="1591"/>
                      <a:pt x="3721" y="1591"/>
                    </a:cubicBezTo>
                    <a:cubicBezTo>
                      <a:pt x="4341" y="1591"/>
                      <a:pt x="4902" y="1838"/>
                      <a:pt x="5546" y="1838"/>
                    </a:cubicBezTo>
                    <a:cubicBezTo>
                      <a:pt x="5562" y="1839"/>
                      <a:pt x="5577" y="1840"/>
                      <a:pt x="5593" y="1840"/>
                    </a:cubicBezTo>
                    <a:cubicBezTo>
                      <a:pt x="6188" y="1840"/>
                      <a:pt x="6456" y="1074"/>
                      <a:pt x="6048" y="646"/>
                    </a:cubicBezTo>
                    <a:cubicBezTo>
                      <a:pt x="5617" y="190"/>
                      <a:pt x="5057"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5"/>
              <p:cNvSpPr/>
              <p:nvPr/>
            </p:nvSpPr>
            <p:spPr>
              <a:xfrm>
                <a:off x="416750" y="484435"/>
                <a:ext cx="428139" cy="280823"/>
              </a:xfrm>
              <a:custGeom>
                <a:avLst/>
                <a:gdLst/>
                <a:ahLst/>
                <a:cxnLst/>
                <a:rect l="l" t="t" r="r" b="b"/>
                <a:pathLst>
                  <a:path w="8742" h="5734" extrusionOk="0">
                    <a:moveTo>
                      <a:pt x="4673" y="0"/>
                    </a:moveTo>
                    <a:cubicBezTo>
                      <a:pt x="4104" y="0"/>
                      <a:pt x="3539" y="126"/>
                      <a:pt x="3034" y="390"/>
                    </a:cubicBezTo>
                    <a:cubicBezTo>
                      <a:pt x="1465" y="1186"/>
                      <a:pt x="0" y="4094"/>
                      <a:pt x="1507" y="5538"/>
                    </a:cubicBezTo>
                    <a:cubicBezTo>
                      <a:pt x="1641" y="5672"/>
                      <a:pt x="1815" y="5733"/>
                      <a:pt x="1988" y="5733"/>
                    </a:cubicBezTo>
                    <a:cubicBezTo>
                      <a:pt x="2354" y="5733"/>
                      <a:pt x="2720" y="5461"/>
                      <a:pt x="2720" y="5036"/>
                    </a:cubicBezTo>
                    <a:cubicBezTo>
                      <a:pt x="2678" y="4136"/>
                      <a:pt x="2260" y="3466"/>
                      <a:pt x="2553" y="2567"/>
                    </a:cubicBezTo>
                    <a:cubicBezTo>
                      <a:pt x="2867" y="1562"/>
                      <a:pt x="3787" y="851"/>
                      <a:pt x="4854" y="830"/>
                    </a:cubicBezTo>
                    <a:cubicBezTo>
                      <a:pt x="4890" y="828"/>
                      <a:pt x="4925" y="828"/>
                      <a:pt x="4960" y="828"/>
                    </a:cubicBezTo>
                    <a:cubicBezTo>
                      <a:pt x="5970" y="828"/>
                      <a:pt x="6963" y="1406"/>
                      <a:pt x="7428" y="2315"/>
                    </a:cubicBezTo>
                    <a:cubicBezTo>
                      <a:pt x="7805" y="3090"/>
                      <a:pt x="7763" y="4220"/>
                      <a:pt x="6926" y="4722"/>
                    </a:cubicBezTo>
                    <a:cubicBezTo>
                      <a:pt x="6690" y="4861"/>
                      <a:pt x="6467" y="4920"/>
                      <a:pt x="6265" y="4920"/>
                    </a:cubicBezTo>
                    <a:cubicBezTo>
                      <a:pt x="5249" y="4920"/>
                      <a:pt x="4777" y="3404"/>
                      <a:pt x="5963" y="2776"/>
                    </a:cubicBezTo>
                    <a:cubicBezTo>
                      <a:pt x="5963" y="2755"/>
                      <a:pt x="5963" y="2734"/>
                      <a:pt x="5922" y="2734"/>
                    </a:cubicBezTo>
                    <a:cubicBezTo>
                      <a:pt x="5851" y="2726"/>
                      <a:pt x="5783" y="2722"/>
                      <a:pt x="5719" y="2722"/>
                    </a:cubicBezTo>
                    <a:cubicBezTo>
                      <a:pt x="4098" y="2722"/>
                      <a:pt x="4350" y="5155"/>
                      <a:pt x="5859" y="5538"/>
                    </a:cubicBezTo>
                    <a:cubicBezTo>
                      <a:pt x="6042" y="5584"/>
                      <a:pt x="6216" y="5606"/>
                      <a:pt x="6380" y="5606"/>
                    </a:cubicBezTo>
                    <a:cubicBezTo>
                      <a:pt x="8057" y="5606"/>
                      <a:pt x="8742" y="3332"/>
                      <a:pt x="8056" y="1960"/>
                    </a:cubicBezTo>
                    <a:cubicBezTo>
                      <a:pt x="7421" y="720"/>
                      <a:pt x="6036" y="0"/>
                      <a:pt x="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5"/>
              <p:cNvSpPr/>
              <p:nvPr/>
            </p:nvSpPr>
            <p:spPr>
              <a:xfrm>
                <a:off x="437222" y="505985"/>
                <a:ext cx="271615" cy="655334"/>
              </a:xfrm>
              <a:custGeom>
                <a:avLst/>
                <a:gdLst/>
                <a:ahLst/>
                <a:cxnLst/>
                <a:rect l="l" t="t" r="r" b="b"/>
                <a:pathLst>
                  <a:path w="5546" h="13381" extrusionOk="0">
                    <a:moveTo>
                      <a:pt x="4939" y="1"/>
                    </a:moveTo>
                    <a:cubicBezTo>
                      <a:pt x="2789" y="1"/>
                      <a:pt x="2321" y="2860"/>
                      <a:pt x="2825" y="4554"/>
                    </a:cubicBezTo>
                    <a:cubicBezTo>
                      <a:pt x="3265" y="6060"/>
                      <a:pt x="4227" y="7399"/>
                      <a:pt x="4604" y="8927"/>
                    </a:cubicBezTo>
                    <a:cubicBezTo>
                      <a:pt x="4834" y="9973"/>
                      <a:pt x="4750" y="11207"/>
                      <a:pt x="3976" y="12023"/>
                    </a:cubicBezTo>
                    <a:cubicBezTo>
                      <a:pt x="3674" y="12340"/>
                      <a:pt x="3210" y="12493"/>
                      <a:pt x="2759" y="12493"/>
                    </a:cubicBezTo>
                    <a:cubicBezTo>
                      <a:pt x="1898" y="12493"/>
                      <a:pt x="1082" y="11937"/>
                      <a:pt x="1507" y="10894"/>
                    </a:cubicBezTo>
                    <a:cubicBezTo>
                      <a:pt x="1687" y="10482"/>
                      <a:pt x="1313" y="10180"/>
                      <a:pt x="940" y="10180"/>
                    </a:cubicBezTo>
                    <a:cubicBezTo>
                      <a:pt x="707" y="10180"/>
                      <a:pt x="474" y="10298"/>
                      <a:pt x="377" y="10580"/>
                    </a:cubicBezTo>
                    <a:cubicBezTo>
                      <a:pt x="1" y="11793"/>
                      <a:pt x="775" y="13049"/>
                      <a:pt x="2009" y="13321"/>
                    </a:cubicBezTo>
                    <a:cubicBezTo>
                      <a:pt x="2184" y="13362"/>
                      <a:pt x="2356" y="13381"/>
                      <a:pt x="2523" y="13381"/>
                    </a:cubicBezTo>
                    <a:cubicBezTo>
                      <a:pt x="3556" y="13381"/>
                      <a:pt x="4420" y="12646"/>
                      <a:pt x="4834" y="11710"/>
                    </a:cubicBezTo>
                    <a:cubicBezTo>
                      <a:pt x="5545" y="10140"/>
                      <a:pt x="4939" y="8445"/>
                      <a:pt x="4248" y="6939"/>
                    </a:cubicBezTo>
                    <a:cubicBezTo>
                      <a:pt x="3244" y="4721"/>
                      <a:pt x="1633" y="913"/>
                      <a:pt x="5232" y="76"/>
                    </a:cubicBezTo>
                    <a:cubicBezTo>
                      <a:pt x="5239" y="80"/>
                      <a:pt x="5245" y="82"/>
                      <a:pt x="5248" y="82"/>
                    </a:cubicBezTo>
                    <a:cubicBezTo>
                      <a:pt x="5264" y="82"/>
                      <a:pt x="5241" y="47"/>
                      <a:pt x="5190" y="13"/>
                    </a:cubicBezTo>
                    <a:cubicBezTo>
                      <a:pt x="5104" y="5"/>
                      <a:pt x="5020" y="1"/>
                      <a:pt x="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5"/>
              <p:cNvSpPr/>
              <p:nvPr/>
            </p:nvSpPr>
            <p:spPr>
              <a:xfrm>
                <a:off x="474394" y="731223"/>
                <a:ext cx="183215" cy="406444"/>
              </a:xfrm>
              <a:custGeom>
                <a:avLst/>
                <a:gdLst/>
                <a:ahLst/>
                <a:cxnLst/>
                <a:rect l="l" t="t" r="r" b="b"/>
                <a:pathLst>
                  <a:path w="3741" h="8299" extrusionOk="0">
                    <a:moveTo>
                      <a:pt x="2100" y="1"/>
                    </a:moveTo>
                    <a:cubicBezTo>
                      <a:pt x="2070" y="1"/>
                      <a:pt x="2030" y="35"/>
                      <a:pt x="2045" y="80"/>
                    </a:cubicBezTo>
                    <a:cubicBezTo>
                      <a:pt x="2464" y="1377"/>
                      <a:pt x="2820" y="2696"/>
                      <a:pt x="2861" y="4098"/>
                    </a:cubicBezTo>
                    <a:cubicBezTo>
                      <a:pt x="2878" y="5107"/>
                      <a:pt x="2700" y="7514"/>
                      <a:pt x="1412" y="7514"/>
                    </a:cubicBezTo>
                    <a:cubicBezTo>
                      <a:pt x="1124" y="7514"/>
                      <a:pt x="780" y="7393"/>
                      <a:pt x="371" y="7111"/>
                    </a:cubicBezTo>
                    <a:cubicBezTo>
                      <a:pt x="335" y="7084"/>
                      <a:pt x="293" y="7073"/>
                      <a:pt x="251" y="7073"/>
                    </a:cubicBezTo>
                    <a:cubicBezTo>
                      <a:pt x="126" y="7073"/>
                      <a:pt x="0" y="7179"/>
                      <a:pt x="16" y="7320"/>
                    </a:cubicBezTo>
                    <a:cubicBezTo>
                      <a:pt x="92" y="8028"/>
                      <a:pt x="487" y="8298"/>
                      <a:pt x="965" y="8298"/>
                    </a:cubicBezTo>
                    <a:cubicBezTo>
                      <a:pt x="1673" y="8298"/>
                      <a:pt x="2562" y="7706"/>
                      <a:pt x="2861" y="7069"/>
                    </a:cubicBezTo>
                    <a:cubicBezTo>
                      <a:pt x="3740" y="5081"/>
                      <a:pt x="2945" y="1901"/>
                      <a:pt x="2129" y="17"/>
                    </a:cubicBezTo>
                    <a:cubicBezTo>
                      <a:pt x="2123" y="6"/>
                      <a:pt x="2112" y="1"/>
                      <a:pt x="2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716236" y="235493"/>
                <a:ext cx="674043" cy="243553"/>
              </a:xfrm>
              <a:custGeom>
                <a:avLst/>
                <a:gdLst/>
                <a:ahLst/>
                <a:cxnLst/>
                <a:rect l="l" t="t" r="r" b="b"/>
                <a:pathLst>
                  <a:path w="13763" h="4973" extrusionOk="0">
                    <a:moveTo>
                      <a:pt x="11346" y="0"/>
                    </a:moveTo>
                    <a:cubicBezTo>
                      <a:pt x="11142" y="0"/>
                      <a:pt x="10934" y="31"/>
                      <a:pt x="10729" y="96"/>
                    </a:cubicBezTo>
                    <a:cubicBezTo>
                      <a:pt x="10077" y="320"/>
                      <a:pt x="10287" y="1273"/>
                      <a:pt x="10828" y="1273"/>
                    </a:cubicBezTo>
                    <a:cubicBezTo>
                      <a:pt x="10895" y="1273"/>
                      <a:pt x="10967" y="1258"/>
                      <a:pt x="11042" y="1226"/>
                    </a:cubicBezTo>
                    <a:cubicBezTo>
                      <a:pt x="11221" y="1153"/>
                      <a:pt x="11387" y="1120"/>
                      <a:pt x="11539" y="1120"/>
                    </a:cubicBezTo>
                    <a:cubicBezTo>
                      <a:pt x="12651" y="1120"/>
                      <a:pt x="13017" y="2885"/>
                      <a:pt x="12151" y="3695"/>
                    </a:cubicBezTo>
                    <a:cubicBezTo>
                      <a:pt x="11602" y="4229"/>
                      <a:pt x="10852" y="4452"/>
                      <a:pt x="10105" y="4452"/>
                    </a:cubicBezTo>
                    <a:cubicBezTo>
                      <a:pt x="9828" y="4452"/>
                      <a:pt x="9551" y="4421"/>
                      <a:pt x="9285" y="4365"/>
                    </a:cubicBezTo>
                    <a:cubicBezTo>
                      <a:pt x="7653" y="4051"/>
                      <a:pt x="6272" y="3005"/>
                      <a:pt x="4682" y="2523"/>
                    </a:cubicBezTo>
                    <a:cubicBezTo>
                      <a:pt x="4291" y="2415"/>
                      <a:pt x="3836" y="2355"/>
                      <a:pt x="3368" y="2355"/>
                    </a:cubicBezTo>
                    <a:cubicBezTo>
                      <a:pt x="1760" y="2355"/>
                      <a:pt x="0" y="3060"/>
                      <a:pt x="162" y="4909"/>
                    </a:cubicBezTo>
                    <a:cubicBezTo>
                      <a:pt x="162" y="4949"/>
                      <a:pt x="180" y="4972"/>
                      <a:pt x="192" y="4972"/>
                    </a:cubicBezTo>
                    <a:cubicBezTo>
                      <a:pt x="199" y="4972"/>
                      <a:pt x="204" y="4965"/>
                      <a:pt x="204" y="4950"/>
                    </a:cubicBezTo>
                    <a:cubicBezTo>
                      <a:pt x="595" y="3269"/>
                      <a:pt x="1639" y="2725"/>
                      <a:pt x="2867" y="2725"/>
                    </a:cubicBezTo>
                    <a:cubicBezTo>
                      <a:pt x="4268" y="2725"/>
                      <a:pt x="5906" y="3432"/>
                      <a:pt x="7088" y="3967"/>
                    </a:cubicBezTo>
                    <a:cubicBezTo>
                      <a:pt x="8090" y="4439"/>
                      <a:pt x="9199" y="4853"/>
                      <a:pt x="10309" y="4853"/>
                    </a:cubicBezTo>
                    <a:cubicBezTo>
                      <a:pt x="10822" y="4853"/>
                      <a:pt x="11335" y="4764"/>
                      <a:pt x="11838" y="4553"/>
                    </a:cubicBezTo>
                    <a:cubicBezTo>
                      <a:pt x="12947" y="4051"/>
                      <a:pt x="13763" y="2963"/>
                      <a:pt x="13470" y="1728"/>
                    </a:cubicBezTo>
                    <a:cubicBezTo>
                      <a:pt x="13227" y="707"/>
                      <a:pt x="12326" y="0"/>
                      <a:pt x="1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p:nvPr/>
            </p:nvSpPr>
            <p:spPr>
              <a:xfrm>
                <a:off x="945491" y="258414"/>
                <a:ext cx="442734" cy="158189"/>
              </a:xfrm>
              <a:custGeom>
                <a:avLst/>
                <a:gdLst/>
                <a:ahLst/>
                <a:cxnLst/>
                <a:rect l="l" t="t" r="r" b="b"/>
                <a:pathLst>
                  <a:path w="9040" h="3230" extrusionOk="0">
                    <a:moveTo>
                      <a:pt x="7285" y="0"/>
                    </a:moveTo>
                    <a:cubicBezTo>
                      <a:pt x="7119" y="0"/>
                      <a:pt x="7017" y="244"/>
                      <a:pt x="7115" y="360"/>
                    </a:cubicBezTo>
                    <a:cubicBezTo>
                      <a:pt x="8615" y="2510"/>
                      <a:pt x="5537" y="2851"/>
                      <a:pt x="4222" y="2851"/>
                    </a:cubicBezTo>
                    <a:cubicBezTo>
                      <a:pt x="4180" y="2851"/>
                      <a:pt x="4140" y="2851"/>
                      <a:pt x="4102" y="2850"/>
                    </a:cubicBezTo>
                    <a:cubicBezTo>
                      <a:pt x="2721" y="2829"/>
                      <a:pt x="1403" y="2474"/>
                      <a:pt x="84" y="2034"/>
                    </a:cubicBezTo>
                    <a:cubicBezTo>
                      <a:pt x="43" y="2034"/>
                      <a:pt x="1" y="2118"/>
                      <a:pt x="43" y="2139"/>
                    </a:cubicBezTo>
                    <a:cubicBezTo>
                      <a:pt x="1335" y="2699"/>
                      <a:pt x="3220" y="3230"/>
                      <a:pt x="4918" y="3230"/>
                    </a:cubicBezTo>
                    <a:cubicBezTo>
                      <a:pt x="5693" y="3230"/>
                      <a:pt x="6429" y="3119"/>
                      <a:pt x="7052" y="2850"/>
                    </a:cubicBezTo>
                    <a:cubicBezTo>
                      <a:pt x="8140" y="2390"/>
                      <a:pt x="9040" y="172"/>
                      <a:pt x="7324" y="5"/>
                    </a:cubicBezTo>
                    <a:cubicBezTo>
                      <a:pt x="7311" y="2"/>
                      <a:pt x="7298"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5"/>
              <p:cNvSpPr/>
              <p:nvPr/>
            </p:nvSpPr>
            <p:spPr>
              <a:xfrm>
                <a:off x="1050005" y="247198"/>
                <a:ext cx="89134" cy="80270"/>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5"/>
              <p:cNvSpPr/>
              <p:nvPr/>
            </p:nvSpPr>
            <p:spPr>
              <a:xfrm>
                <a:off x="449074" y="237305"/>
                <a:ext cx="165193" cy="158238"/>
              </a:xfrm>
              <a:custGeom>
                <a:avLst/>
                <a:gdLst/>
                <a:ahLst/>
                <a:cxnLst/>
                <a:rect l="l" t="t" r="r" b="b"/>
                <a:pathLst>
                  <a:path w="3373" h="3231" extrusionOk="0">
                    <a:moveTo>
                      <a:pt x="668" y="0"/>
                    </a:moveTo>
                    <a:cubicBezTo>
                      <a:pt x="305" y="0"/>
                      <a:pt x="0" y="356"/>
                      <a:pt x="93" y="729"/>
                    </a:cubicBezTo>
                    <a:cubicBezTo>
                      <a:pt x="240" y="1398"/>
                      <a:pt x="533" y="2319"/>
                      <a:pt x="826" y="2612"/>
                    </a:cubicBezTo>
                    <a:cubicBezTo>
                      <a:pt x="1119" y="2926"/>
                      <a:pt x="1976" y="3135"/>
                      <a:pt x="2625" y="3219"/>
                    </a:cubicBezTo>
                    <a:cubicBezTo>
                      <a:pt x="2665" y="3227"/>
                      <a:pt x="2704" y="3231"/>
                      <a:pt x="2742" y="3231"/>
                    </a:cubicBezTo>
                    <a:cubicBezTo>
                      <a:pt x="3089" y="3231"/>
                      <a:pt x="3372" y="2907"/>
                      <a:pt x="3316" y="2549"/>
                    </a:cubicBezTo>
                    <a:cubicBezTo>
                      <a:pt x="3169" y="1900"/>
                      <a:pt x="3002" y="1063"/>
                      <a:pt x="2688" y="750"/>
                    </a:cubicBezTo>
                    <a:cubicBezTo>
                      <a:pt x="2395" y="436"/>
                      <a:pt x="1474" y="164"/>
                      <a:pt x="805" y="17"/>
                    </a:cubicBezTo>
                    <a:cubicBezTo>
                      <a:pt x="759" y="6"/>
                      <a:pt x="713"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25"/>
            <p:cNvSpPr/>
            <p:nvPr/>
          </p:nvSpPr>
          <p:spPr>
            <a:xfrm rot="-8100000">
              <a:off x="6568427" y="4348461"/>
              <a:ext cx="68021" cy="61256"/>
            </a:xfrm>
            <a:custGeom>
              <a:avLst/>
              <a:gdLst/>
              <a:ahLst/>
              <a:cxnLst/>
              <a:rect l="l" t="t" r="r" b="b"/>
              <a:pathLst>
                <a:path w="1820" h="1639" extrusionOk="0">
                  <a:moveTo>
                    <a:pt x="1009" y="1"/>
                  </a:moveTo>
                  <a:cubicBezTo>
                    <a:pt x="987" y="1"/>
                    <a:pt x="965" y="2"/>
                    <a:pt x="942" y="4"/>
                  </a:cubicBezTo>
                  <a:cubicBezTo>
                    <a:pt x="796" y="4"/>
                    <a:pt x="608" y="25"/>
                    <a:pt x="482" y="108"/>
                  </a:cubicBezTo>
                  <a:cubicBezTo>
                    <a:pt x="357" y="171"/>
                    <a:pt x="273" y="276"/>
                    <a:pt x="168" y="422"/>
                  </a:cubicBezTo>
                  <a:cubicBezTo>
                    <a:pt x="1" y="631"/>
                    <a:pt x="1" y="1008"/>
                    <a:pt x="168" y="1217"/>
                  </a:cubicBezTo>
                  <a:cubicBezTo>
                    <a:pt x="273" y="1364"/>
                    <a:pt x="357" y="1489"/>
                    <a:pt x="482" y="1531"/>
                  </a:cubicBezTo>
                  <a:cubicBezTo>
                    <a:pt x="629" y="1615"/>
                    <a:pt x="796" y="1636"/>
                    <a:pt x="942" y="1636"/>
                  </a:cubicBezTo>
                  <a:cubicBezTo>
                    <a:pt x="964" y="1638"/>
                    <a:pt x="985" y="1639"/>
                    <a:pt x="1006" y="1639"/>
                  </a:cubicBezTo>
                  <a:cubicBezTo>
                    <a:pt x="1441" y="1639"/>
                    <a:pt x="1819" y="1238"/>
                    <a:pt x="1779" y="799"/>
                  </a:cubicBezTo>
                  <a:cubicBezTo>
                    <a:pt x="1759" y="400"/>
                    <a:pt x="1454"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717"/>
        <p:cNvGrpSpPr/>
        <p:nvPr/>
      </p:nvGrpSpPr>
      <p:grpSpPr>
        <a:xfrm>
          <a:off x="0" y="0"/>
          <a:ext cx="0" cy="0"/>
          <a:chOff x="0" y="0"/>
          <a:chExt cx="0" cy="0"/>
        </a:xfrm>
      </p:grpSpPr>
      <p:sp>
        <p:nvSpPr>
          <p:cNvPr id="718" name="Google Shape;718;p30"/>
          <p:cNvSpPr txBox="1">
            <a:spLocks noGrp="1"/>
          </p:cNvSpPr>
          <p:nvPr>
            <p:ph type="title"/>
          </p:nvPr>
        </p:nvSpPr>
        <p:spPr>
          <a:xfrm flipH="1">
            <a:off x="710246" y="445025"/>
            <a:ext cx="7723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19" name="Google Shape;719;p30"/>
          <p:cNvSpPr txBox="1">
            <a:spLocks noGrp="1"/>
          </p:cNvSpPr>
          <p:nvPr>
            <p:ph type="subTitle" idx="1"/>
          </p:nvPr>
        </p:nvSpPr>
        <p:spPr>
          <a:xfrm>
            <a:off x="713225" y="1634350"/>
            <a:ext cx="2064600" cy="4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900"/>
              <a:buFont typeface="Abril Fatface"/>
              <a:buNone/>
              <a:defRPr sz="2000" b="1">
                <a:latin typeface="Cinzel Decorative"/>
                <a:ea typeface="Cinzel Decorative"/>
                <a:cs typeface="Cinzel Decorative"/>
                <a:sym typeface="Cinzel Decorative"/>
              </a:defRPr>
            </a:lvl1pPr>
            <a:lvl2pPr lvl="1"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a:endParaRPr/>
          </a:p>
        </p:txBody>
      </p:sp>
      <p:sp>
        <p:nvSpPr>
          <p:cNvPr id="720" name="Google Shape;720;p30"/>
          <p:cNvSpPr txBox="1">
            <a:spLocks noGrp="1"/>
          </p:cNvSpPr>
          <p:nvPr>
            <p:ph type="subTitle" idx="2"/>
          </p:nvPr>
        </p:nvSpPr>
        <p:spPr>
          <a:xfrm>
            <a:off x="2900425" y="1634350"/>
            <a:ext cx="2064600" cy="4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900"/>
              <a:buFont typeface="Abril Fatface"/>
              <a:buNone/>
              <a:defRPr sz="2000" b="1">
                <a:solidFill>
                  <a:schemeClr val="dk2"/>
                </a:solidFill>
                <a:latin typeface="Cinzel Decorative"/>
                <a:ea typeface="Cinzel Decorative"/>
                <a:cs typeface="Cinzel Decorative"/>
                <a:sym typeface="Cinzel Decorative"/>
              </a:defRPr>
            </a:lvl1pPr>
            <a:lvl2pPr lvl="1"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a:endParaRPr/>
          </a:p>
        </p:txBody>
      </p:sp>
      <p:sp>
        <p:nvSpPr>
          <p:cNvPr id="721" name="Google Shape;721;p30"/>
          <p:cNvSpPr txBox="1">
            <a:spLocks noGrp="1"/>
          </p:cNvSpPr>
          <p:nvPr>
            <p:ph type="subTitle" idx="3"/>
          </p:nvPr>
        </p:nvSpPr>
        <p:spPr>
          <a:xfrm>
            <a:off x="713225" y="2034125"/>
            <a:ext cx="2064600" cy="9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Georgia"/>
              <a:buNone/>
              <a:defRPr sz="1600"/>
            </a:lvl1pPr>
            <a:lvl2pPr lvl="1" rtl="0">
              <a:spcBef>
                <a:spcPts val="0"/>
              </a:spcBef>
              <a:spcAft>
                <a:spcPts val="0"/>
              </a:spcAft>
              <a:buSzPts val="1400"/>
              <a:buFont typeface="Georgia"/>
              <a:buNone/>
              <a:defRPr>
                <a:latin typeface="Georgia"/>
                <a:ea typeface="Georgia"/>
                <a:cs typeface="Georgia"/>
                <a:sym typeface="Georgia"/>
              </a:defRPr>
            </a:lvl2pPr>
            <a:lvl3pPr lvl="2" rtl="0">
              <a:spcBef>
                <a:spcPts val="0"/>
              </a:spcBef>
              <a:spcAft>
                <a:spcPts val="0"/>
              </a:spcAft>
              <a:buSzPts val="1400"/>
              <a:buFont typeface="Georgia"/>
              <a:buNone/>
              <a:defRPr>
                <a:latin typeface="Georgia"/>
                <a:ea typeface="Georgia"/>
                <a:cs typeface="Georgia"/>
                <a:sym typeface="Georgia"/>
              </a:defRPr>
            </a:lvl3pPr>
            <a:lvl4pPr lvl="3" rtl="0">
              <a:spcBef>
                <a:spcPts val="0"/>
              </a:spcBef>
              <a:spcAft>
                <a:spcPts val="0"/>
              </a:spcAft>
              <a:buSzPts val="1400"/>
              <a:buFont typeface="Georgia"/>
              <a:buNone/>
              <a:defRPr>
                <a:latin typeface="Georgia"/>
                <a:ea typeface="Georgia"/>
                <a:cs typeface="Georgia"/>
                <a:sym typeface="Georgia"/>
              </a:defRPr>
            </a:lvl4pPr>
            <a:lvl5pPr lvl="4" rtl="0">
              <a:spcBef>
                <a:spcPts val="0"/>
              </a:spcBef>
              <a:spcAft>
                <a:spcPts val="0"/>
              </a:spcAft>
              <a:buSzPts val="1400"/>
              <a:buFont typeface="Georgia"/>
              <a:buNone/>
              <a:defRPr>
                <a:latin typeface="Georgia"/>
                <a:ea typeface="Georgia"/>
                <a:cs typeface="Georgia"/>
                <a:sym typeface="Georgia"/>
              </a:defRPr>
            </a:lvl5pPr>
            <a:lvl6pPr lvl="5" rtl="0">
              <a:spcBef>
                <a:spcPts val="0"/>
              </a:spcBef>
              <a:spcAft>
                <a:spcPts val="0"/>
              </a:spcAft>
              <a:buSzPts val="1400"/>
              <a:buFont typeface="Georgia"/>
              <a:buNone/>
              <a:defRPr>
                <a:latin typeface="Georgia"/>
                <a:ea typeface="Georgia"/>
                <a:cs typeface="Georgia"/>
                <a:sym typeface="Georgia"/>
              </a:defRPr>
            </a:lvl6pPr>
            <a:lvl7pPr lvl="6" rtl="0">
              <a:spcBef>
                <a:spcPts val="0"/>
              </a:spcBef>
              <a:spcAft>
                <a:spcPts val="0"/>
              </a:spcAft>
              <a:buSzPts val="1400"/>
              <a:buFont typeface="Georgia"/>
              <a:buNone/>
              <a:defRPr>
                <a:latin typeface="Georgia"/>
                <a:ea typeface="Georgia"/>
                <a:cs typeface="Georgia"/>
                <a:sym typeface="Georgia"/>
              </a:defRPr>
            </a:lvl7pPr>
            <a:lvl8pPr lvl="7" rtl="0">
              <a:spcBef>
                <a:spcPts val="0"/>
              </a:spcBef>
              <a:spcAft>
                <a:spcPts val="0"/>
              </a:spcAft>
              <a:buSzPts val="1400"/>
              <a:buFont typeface="Georgia"/>
              <a:buNone/>
              <a:defRPr>
                <a:latin typeface="Georgia"/>
                <a:ea typeface="Georgia"/>
                <a:cs typeface="Georgia"/>
                <a:sym typeface="Georgia"/>
              </a:defRPr>
            </a:lvl8pPr>
            <a:lvl9pPr lvl="8" rtl="0">
              <a:spcBef>
                <a:spcPts val="0"/>
              </a:spcBef>
              <a:spcAft>
                <a:spcPts val="0"/>
              </a:spcAft>
              <a:buSzPts val="1400"/>
              <a:buFont typeface="Georgia"/>
              <a:buNone/>
              <a:defRPr>
                <a:latin typeface="Georgia"/>
                <a:ea typeface="Georgia"/>
                <a:cs typeface="Georgia"/>
                <a:sym typeface="Georgia"/>
              </a:defRPr>
            </a:lvl9pPr>
          </a:lstStyle>
          <a:p>
            <a:endParaRPr/>
          </a:p>
        </p:txBody>
      </p:sp>
      <p:sp>
        <p:nvSpPr>
          <p:cNvPr id="722" name="Google Shape;722;p30"/>
          <p:cNvSpPr txBox="1">
            <a:spLocks noGrp="1"/>
          </p:cNvSpPr>
          <p:nvPr>
            <p:ph type="subTitle" idx="4"/>
          </p:nvPr>
        </p:nvSpPr>
        <p:spPr>
          <a:xfrm>
            <a:off x="2900425" y="2034125"/>
            <a:ext cx="2064600" cy="9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Georgia"/>
              <a:buNone/>
              <a:defRPr sz="1600"/>
            </a:lvl1pPr>
            <a:lvl2pPr lvl="1" rtl="0">
              <a:spcBef>
                <a:spcPts val="0"/>
              </a:spcBef>
              <a:spcAft>
                <a:spcPts val="0"/>
              </a:spcAft>
              <a:buSzPts val="1400"/>
              <a:buFont typeface="Georgia"/>
              <a:buNone/>
              <a:defRPr>
                <a:latin typeface="Georgia"/>
                <a:ea typeface="Georgia"/>
                <a:cs typeface="Georgia"/>
                <a:sym typeface="Georgia"/>
              </a:defRPr>
            </a:lvl2pPr>
            <a:lvl3pPr lvl="2" rtl="0">
              <a:spcBef>
                <a:spcPts val="0"/>
              </a:spcBef>
              <a:spcAft>
                <a:spcPts val="0"/>
              </a:spcAft>
              <a:buSzPts val="1400"/>
              <a:buFont typeface="Georgia"/>
              <a:buNone/>
              <a:defRPr>
                <a:latin typeface="Georgia"/>
                <a:ea typeface="Georgia"/>
                <a:cs typeface="Georgia"/>
                <a:sym typeface="Georgia"/>
              </a:defRPr>
            </a:lvl3pPr>
            <a:lvl4pPr lvl="3" rtl="0">
              <a:spcBef>
                <a:spcPts val="0"/>
              </a:spcBef>
              <a:spcAft>
                <a:spcPts val="0"/>
              </a:spcAft>
              <a:buSzPts val="1400"/>
              <a:buFont typeface="Georgia"/>
              <a:buNone/>
              <a:defRPr>
                <a:latin typeface="Georgia"/>
                <a:ea typeface="Georgia"/>
                <a:cs typeface="Georgia"/>
                <a:sym typeface="Georgia"/>
              </a:defRPr>
            </a:lvl4pPr>
            <a:lvl5pPr lvl="4" rtl="0">
              <a:spcBef>
                <a:spcPts val="0"/>
              </a:spcBef>
              <a:spcAft>
                <a:spcPts val="0"/>
              </a:spcAft>
              <a:buSzPts val="1400"/>
              <a:buFont typeface="Georgia"/>
              <a:buNone/>
              <a:defRPr>
                <a:latin typeface="Georgia"/>
                <a:ea typeface="Georgia"/>
                <a:cs typeface="Georgia"/>
                <a:sym typeface="Georgia"/>
              </a:defRPr>
            </a:lvl5pPr>
            <a:lvl6pPr lvl="5" rtl="0">
              <a:spcBef>
                <a:spcPts val="0"/>
              </a:spcBef>
              <a:spcAft>
                <a:spcPts val="0"/>
              </a:spcAft>
              <a:buSzPts val="1400"/>
              <a:buFont typeface="Georgia"/>
              <a:buNone/>
              <a:defRPr>
                <a:latin typeface="Georgia"/>
                <a:ea typeface="Georgia"/>
                <a:cs typeface="Georgia"/>
                <a:sym typeface="Georgia"/>
              </a:defRPr>
            </a:lvl6pPr>
            <a:lvl7pPr lvl="6" rtl="0">
              <a:spcBef>
                <a:spcPts val="0"/>
              </a:spcBef>
              <a:spcAft>
                <a:spcPts val="0"/>
              </a:spcAft>
              <a:buSzPts val="1400"/>
              <a:buFont typeface="Georgia"/>
              <a:buNone/>
              <a:defRPr>
                <a:latin typeface="Georgia"/>
                <a:ea typeface="Georgia"/>
                <a:cs typeface="Georgia"/>
                <a:sym typeface="Georgia"/>
              </a:defRPr>
            </a:lvl7pPr>
            <a:lvl8pPr lvl="7" rtl="0">
              <a:spcBef>
                <a:spcPts val="0"/>
              </a:spcBef>
              <a:spcAft>
                <a:spcPts val="0"/>
              </a:spcAft>
              <a:buSzPts val="1400"/>
              <a:buFont typeface="Georgia"/>
              <a:buNone/>
              <a:defRPr>
                <a:latin typeface="Georgia"/>
                <a:ea typeface="Georgia"/>
                <a:cs typeface="Georgia"/>
                <a:sym typeface="Georgia"/>
              </a:defRPr>
            </a:lvl8pPr>
            <a:lvl9pPr lvl="8" rtl="0">
              <a:spcBef>
                <a:spcPts val="0"/>
              </a:spcBef>
              <a:spcAft>
                <a:spcPts val="0"/>
              </a:spcAft>
              <a:buSzPts val="1400"/>
              <a:buFont typeface="Georgia"/>
              <a:buNone/>
              <a:defRPr>
                <a:latin typeface="Georgia"/>
                <a:ea typeface="Georgia"/>
                <a:cs typeface="Georgia"/>
                <a:sym typeface="Georgia"/>
              </a:defRPr>
            </a:lvl9pPr>
          </a:lstStyle>
          <a:p>
            <a:endParaRPr/>
          </a:p>
        </p:txBody>
      </p:sp>
      <p:sp>
        <p:nvSpPr>
          <p:cNvPr id="723" name="Google Shape;723;p30"/>
          <p:cNvSpPr txBox="1">
            <a:spLocks noGrp="1"/>
          </p:cNvSpPr>
          <p:nvPr>
            <p:ph type="subTitle" idx="5"/>
          </p:nvPr>
        </p:nvSpPr>
        <p:spPr>
          <a:xfrm>
            <a:off x="713225" y="3186700"/>
            <a:ext cx="2064600" cy="4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900"/>
              <a:buFont typeface="Abril Fatface"/>
              <a:buNone/>
              <a:defRPr sz="2000" b="1">
                <a:latin typeface="Cinzel Decorative"/>
                <a:ea typeface="Cinzel Decorative"/>
                <a:cs typeface="Cinzel Decorative"/>
                <a:sym typeface="Cinzel Decorative"/>
              </a:defRPr>
            </a:lvl1pPr>
            <a:lvl2pPr lvl="1"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a:endParaRPr/>
          </a:p>
        </p:txBody>
      </p:sp>
      <p:sp>
        <p:nvSpPr>
          <p:cNvPr id="724" name="Google Shape;724;p30"/>
          <p:cNvSpPr txBox="1">
            <a:spLocks noGrp="1"/>
          </p:cNvSpPr>
          <p:nvPr>
            <p:ph type="subTitle" idx="6"/>
          </p:nvPr>
        </p:nvSpPr>
        <p:spPr>
          <a:xfrm>
            <a:off x="2900425" y="3186700"/>
            <a:ext cx="2064600" cy="4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900"/>
              <a:buFont typeface="Abril Fatface"/>
              <a:buNone/>
              <a:defRPr sz="2000" b="1">
                <a:solidFill>
                  <a:schemeClr val="dk2"/>
                </a:solidFill>
                <a:latin typeface="Cinzel Decorative"/>
                <a:ea typeface="Cinzel Decorative"/>
                <a:cs typeface="Cinzel Decorative"/>
                <a:sym typeface="Cinzel Decorative"/>
              </a:defRPr>
            </a:lvl1pPr>
            <a:lvl2pPr lvl="1"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algn="ctr" rtl="0">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a:endParaRPr/>
          </a:p>
        </p:txBody>
      </p:sp>
      <p:sp>
        <p:nvSpPr>
          <p:cNvPr id="725" name="Google Shape;725;p30"/>
          <p:cNvSpPr txBox="1">
            <a:spLocks noGrp="1"/>
          </p:cNvSpPr>
          <p:nvPr>
            <p:ph type="subTitle" idx="7"/>
          </p:nvPr>
        </p:nvSpPr>
        <p:spPr>
          <a:xfrm>
            <a:off x="713225" y="3586475"/>
            <a:ext cx="2064600" cy="9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Georgia"/>
              <a:buNone/>
              <a:defRPr sz="1600"/>
            </a:lvl1pPr>
            <a:lvl2pPr lvl="1" rtl="0">
              <a:spcBef>
                <a:spcPts val="0"/>
              </a:spcBef>
              <a:spcAft>
                <a:spcPts val="0"/>
              </a:spcAft>
              <a:buSzPts val="1400"/>
              <a:buFont typeface="Georgia"/>
              <a:buNone/>
              <a:defRPr>
                <a:latin typeface="Georgia"/>
                <a:ea typeface="Georgia"/>
                <a:cs typeface="Georgia"/>
                <a:sym typeface="Georgia"/>
              </a:defRPr>
            </a:lvl2pPr>
            <a:lvl3pPr lvl="2" rtl="0">
              <a:spcBef>
                <a:spcPts val="0"/>
              </a:spcBef>
              <a:spcAft>
                <a:spcPts val="0"/>
              </a:spcAft>
              <a:buSzPts val="1400"/>
              <a:buFont typeface="Georgia"/>
              <a:buNone/>
              <a:defRPr>
                <a:latin typeface="Georgia"/>
                <a:ea typeface="Georgia"/>
                <a:cs typeface="Georgia"/>
                <a:sym typeface="Georgia"/>
              </a:defRPr>
            </a:lvl3pPr>
            <a:lvl4pPr lvl="3" rtl="0">
              <a:spcBef>
                <a:spcPts val="0"/>
              </a:spcBef>
              <a:spcAft>
                <a:spcPts val="0"/>
              </a:spcAft>
              <a:buSzPts val="1400"/>
              <a:buFont typeface="Georgia"/>
              <a:buNone/>
              <a:defRPr>
                <a:latin typeface="Georgia"/>
                <a:ea typeface="Georgia"/>
                <a:cs typeface="Georgia"/>
                <a:sym typeface="Georgia"/>
              </a:defRPr>
            </a:lvl4pPr>
            <a:lvl5pPr lvl="4" rtl="0">
              <a:spcBef>
                <a:spcPts val="0"/>
              </a:spcBef>
              <a:spcAft>
                <a:spcPts val="0"/>
              </a:spcAft>
              <a:buSzPts val="1400"/>
              <a:buFont typeface="Georgia"/>
              <a:buNone/>
              <a:defRPr>
                <a:latin typeface="Georgia"/>
                <a:ea typeface="Georgia"/>
                <a:cs typeface="Georgia"/>
                <a:sym typeface="Georgia"/>
              </a:defRPr>
            </a:lvl5pPr>
            <a:lvl6pPr lvl="5" rtl="0">
              <a:spcBef>
                <a:spcPts val="0"/>
              </a:spcBef>
              <a:spcAft>
                <a:spcPts val="0"/>
              </a:spcAft>
              <a:buSzPts val="1400"/>
              <a:buFont typeface="Georgia"/>
              <a:buNone/>
              <a:defRPr>
                <a:latin typeface="Georgia"/>
                <a:ea typeface="Georgia"/>
                <a:cs typeface="Georgia"/>
                <a:sym typeface="Georgia"/>
              </a:defRPr>
            </a:lvl6pPr>
            <a:lvl7pPr lvl="6" rtl="0">
              <a:spcBef>
                <a:spcPts val="0"/>
              </a:spcBef>
              <a:spcAft>
                <a:spcPts val="0"/>
              </a:spcAft>
              <a:buSzPts val="1400"/>
              <a:buFont typeface="Georgia"/>
              <a:buNone/>
              <a:defRPr>
                <a:latin typeface="Georgia"/>
                <a:ea typeface="Georgia"/>
                <a:cs typeface="Georgia"/>
                <a:sym typeface="Georgia"/>
              </a:defRPr>
            </a:lvl7pPr>
            <a:lvl8pPr lvl="7" rtl="0">
              <a:spcBef>
                <a:spcPts val="0"/>
              </a:spcBef>
              <a:spcAft>
                <a:spcPts val="0"/>
              </a:spcAft>
              <a:buSzPts val="1400"/>
              <a:buFont typeface="Georgia"/>
              <a:buNone/>
              <a:defRPr>
                <a:latin typeface="Georgia"/>
                <a:ea typeface="Georgia"/>
                <a:cs typeface="Georgia"/>
                <a:sym typeface="Georgia"/>
              </a:defRPr>
            </a:lvl8pPr>
            <a:lvl9pPr lvl="8" rtl="0">
              <a:spcBef>
                <a:spcPts val="0"/>
              </a:spcBef>
              <a:spcAft>
                <a:spcPts val="0"/>
              </a:spcAft>
              <a:buSzPts val="1400"/>
              <a:buFont typeface="Georgia"/>
              <a:buNone/>
              <a:defRPr>
                <a:latin typeface="Georgia"/>
                <a:ea typeface="Georgia"/>
                <a:cs typeface="Georgia"/>
                <a:sym typeface="Georgia"/>
              </a:defRPr>
            </a:lvl9pPr>
          </a:lstStyle>
          <a:p>
            <a:endParaRPr/>
          </a:p>
        </p:txBody>
      </p:sp>
      <p:sp>
        <p:nvSpPr>
          <p:cNvPr id="726" name="Google Shape;726;p30"/>
          <p:cNvSpPr txBox="1">
            <a:spLocks noGrp="1"/>
          </p:cNvSpPr>
          <p:nvPr>
            <p:ph type="subTitle" idx="8"/>
          </p:nvPr>
        </p:nvSpPr>
        <p:spPr>
          <a:xfrm>
            <a:off x="2900425" y="3586475"/>
            <a:ext cx="2064600" cy="9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Georgia"/>
              <a:buNone/>
              <a:defRPr sz="1600"/>
            </a:lvl1pPr>
            <a:lvl2pPr lvl="1" rtl="0">
              <a:spcBef>
                <a:spcPts val="0"/>
              </a:spcBef>
              <a:spcAft>
                <a:spcPts val="0"/>
              </a:spcAft>
              <a:buSzPts val="1400"/>
              <a:buFont typeface="Georgia"/>
              <a:buNone/>
              <a:defRPr>
                <a:latin typeface="Georgia"/>
                <a:ea typeface="Georgia"/>
                <a:cs typeface="Georgia"/>
                <a:sym typeface="Georgia"/>
              </a:defRPr>
            </a:lvl2pPr>
            <a:lvl3pPr lvl="2" rtl="0">
              <a:spcBef>
                <a:spcPts val="0"/>
              </a:spcBef>
              <a:spcAft>
                <a:spcPts val="0"/>
              </a:spcAft>
              <a:buSzPts val="1400"/>
              <a:buFont typeface="Georgia"/>
              <a:buNone/>
              <a:defRPr>
                <a:latin typeface="Georgia"/>
                <a:ea typeface="Georgia"/>
                <a:cs typeface="Georgia"/>
                <a:sym typeface="Georgia"/>
              </a:defRPr>
            </a:lvl3pPr>
            <a:lvl4pPr lvl="3" rtl="0">
              <a:spcBef>
                <a:spcPts val="0"/>
              </a:spcBef>
              <a:spcAft>
                <a:spcPts val="0"/>
              </a:spcAft>
              <a:buSzPts val="1400"/>
              <a:buFont typeface="Georgia"/>
              <a:buNone/>
              <a:defRPr>
                <a:latin typeface="Georgia"/>
                <a:ea typeface="Georgia"/>
                <a:cs typeface="Georgia"/>
                <a:sym typeface="Georgia"/>
              </a:defRPr>
            </a:lvl4pPr>
            <a:lvl5pPr lvl="4" rtl="0">
              <a:spcBef>
                <a:spcPts val="0"/>
              </a:spcBef>
              <a:spcAft>
                <a:spcPts val="0"/>
              </a:spcAft>
              <a:buSzPts val="1400"/>
              <a:buFont typeface="Georgia"/>
              <a:buNone/>
              <a:defRPr>
                <a:latin typeface="Georgia"/>
                <a:ea typeface="Georgia"/>
                <a:cs typeface="Georgia"/>
                <a:sym typeface="Georgia"/>
              </a:defRPr>
            </a:lvl5pPr>
            <a:lvl6pPr lvl="5" rtl="0">
              <a:spcBef>
                <a:spcPts val="0"/>
              </a:spcBef>
              <a:spcAft>
                <a:spcPts val="0"/>
              </a:spcAft>
              <a:buSzPts val="1400"/>
              <a:buFont typeface="Georgia"/>
              <a:buNone/>
              <a:defRPr>
                <a:latin typeface="Georgia"/>
                <a:ea typeface="Georgia"/>
                <a:cs typeface="Georgia"/>
                <a:sym typeface="Georgia"/>
              </a:defRPr>
            </a:lvl6pPr>
            <a:lvl7pPr lvl="6" rtl="0">
              <a:spcBef>
                <a:spcPts val="0"/>
              </a:spcBef>
              <a:spcAft>
                <a:spcPts val="0"/>
              </a:spcAft>
              <a:buSzPts val="1400"/>
              <a:buFont typeface="Georgia"/>
              <a:buNone/>
              <a:defRPr>
                <a:latin typeface="Georgia"/>
                <a:ea typeface="Georgia"/>
                <a:cs typeface="Georgia"/>
                <a:sym typeface="Georgia"/>
              </a:defRPr>
            </a:lvl7pPr>
            <a:lvl8pPr lvl="7" rtl="0">
              <a:spcBef>
                <a:spcPts val="0"/>
              </a:spcBef>
              <a:spcAft>
                <a:spcPts val="0"/>
              </a:spcAft>
              <a:buSzPts val="1400"/>
              <a:buFont typeface="Georgia"/>
              <a:buNone/>
              <a:defRPr>
                <a:latin typeface="Georgia"/>
                <a:ea typeface="Georgia"/>
                <a:cs typeface="Georgia"/>
                <a:sym typeface="Georgia"/>
              </a:defRPr>
            </a:lvl8pPr>
            <a:lvl9pPr lvl="8" rtl="0">
              <a:spcBef>
                <a:spcPts val="0"/>
              </a:spcBef>
              <a:spcAft>
                <a:spcPts val="0"/>
              </a:spcAft>
              <a:buSzPts val="1400"/>
              <a:buFont typeface="Georgia"/>
              <a:buNone/>
              <a:defRPr>
                <a:latin typeface="Georgia"/>
                <a:ea typeface="Georgia"/>
                <a:cs typeface="Georgia"/>
                <a:sym typeface="Georgi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1pPr>
            <a:lvl2pPr lvl="1">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2pPr>
            <a:lvl3pPr lvl="2">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3pPr>
            <a:lvl4pPr lvl="3">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4pPr>
            <a:lvl5pPr lvl="4">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5pPr>
            <a:lvl6pPr lvl="5">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6pPr>
            <a:lvl7pPr lvl="6">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7pPr>
            <a:lvl8pPr lvl="7">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8pPr>
            <a:lvl9pPr lvl="8">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Lancelot"/>
              <a:buChar char="●"/>
              <a:defRPr sz="1800">
                <a:solidFill>
                  <a:schemeClr val="dk2"/>
                </a:solidFill>
                <a:latin typeface="Lancelot"/>
                <a:ea typeface="Lancelot"/>
                <a:cs typeface="Lancelot"/>
                <a:sym typeface="Lancelot"/>
              </a:defRPr>
            </a:lvl1pPr>
            <a:lvl2pPr marL="914400" lvl="1" indent="-317500">
              <a:lnSpc>
                <a:spcPct val="100000"/>
              </a:lnSpc>
              <a:spcBef>
                <a:spcPts val="0"/>
              </a:spcBef>
              <a:spcAft>
                <a:spcPts val="0"/>
              </a:spcAft>
              <a:buClr>
                <a:schemeClr val="dk2"/>
              </a:buClr>
              <a:buSzPts val="1400"/>
              <a:buFont typeface="Lancelot"/>
              <a:buChar char="○"/>
              <a:defRPr>
                <a:solidFill>
                  <a:schemeClr val="dk2"/>
                </a:solidFill>
                <a:latin typeface="Lancelot"/>
                <a:ea typeface="Lancelot"/>
                <a:cs typeface="Lancelot"/>
                <a:sym typeface="Lancelot"/>
              </a:defRPr>
            </a:lvl2pPr>
            <a:lvl3pPr marL="1371600" lvl="2" indent="-317500">
              <a:lnSpc>
                <a:spcPct val="100000"/>
              </a:lnSpc>
              <a:spcBef>
                <a:spcPts val="0"/>
              </a:spcBef>
              <a:spcAft>
                <a:spcPts val="0"/>
              </a:spcAft>
              <a:buClr>
                <a:schemeClr val="dk2"/>
              </a:buClr>
              <a:buSzPts val="1400"/>
              <a:buFont typeface="Lancelot"/>
              <a:buChar char="■"/>
              <a:defRPr>
                <a:solidFill>
                  <a:schemeClr val="dk2"/>
                </a:solidFill>
                <a:latin typeface="Lancelot"/>
                <a:ea typeface="Lancelot"/>
                <a:cs typeface="Lancelot"/>
                <a:sym typeface="Lancelot"/>
              </a:defRPr>
            </a:lvl3pPr>
            <a:lvl4pPr marL="1828800" lvl="3" indent="-317500">
              <a:lnSpc>
                <a:spcPct val="100000"/>
              </a:lnSpc>
              <a:spcBef>
                <a:spcPts val="0"/>
              </a:spcBef>
              <a:spcAft>
                <a:spcPts val="0"/>
              </a:spcAft>
              <a:buClr>
                <a:schemeClr val="dk2"/>
              </a:buClr>
              <a:buSzPts val="1400"/>
              <a:buFont typeface="Lancelot"/>
              <a:buChar char="●"/>
              <a:defRPr>
                <a:solidFill>
                  <a:schemeClr val="dk2"/>
                </a:solidFill>
                <a:latin typeface="Lancelot"/>
                <a:ea typeface="Lancelot"/>
                <a:cs typeface="Lancelot"/>
                <a:sym typeface="Lancelot"/>
              </a:defRPr>
            </a:lvl4pPr>
            <a:lvl5pPr marL="2286000" lvl="4" indent="-317500">
              <a:lnSpc>
                <a:spcPct val="100000"/>
              </a:lnSpc>
              <a:spcBef>
                <a:spcPts val="0"/>
              </a:spcBef>
              <a:spcAft>
                <a:spcPts val="0"/>
              </a:spcAft>
              <a:buClr>
                <a:schemeClr val="dk2"/>
              </a:buClr>
              <a:buSzPts val="1400"/>
              <a:buFont typeface="Lancelot"/>
              <a:buChar char="○"/>
              <a:defRPr>
                <a:solidFill>
                  <a:schemeClr val="dk2"/>
                </a:solidFill>
                <a:latin typeface="Lancelot"/>
                <a:ea typeface="Lancelot"/>
                <a:cs typeface="Lancelot"/>
                <a:sym typeface="Lancelot"/>
              </a:defRPr>
            </a:lvl5pPr>
            <a:lvl6pPr marL="2743200" lvl="5" indent="-317500">
              <a:lnSpc>
                <a:spcPct val="100000"/>
              </a:lnSpc>
              <a:spcBef>
                <a:spcPts val="0"/>
              </a:spcBef>
              <a:spcAft>
                <a:spcPts val="0"/>
              </a:spcAft>
              <a:buClr>
                <a:schemeClr val="dk2"/>
              </a:buClr>
              <a:buSzPts val="1400"/>
              <a:buFont typeface="Lancelot"/>
              <a:buChar char="■"/>
              <a:defRPr>
                <a:solidFill>
                  <a:schemeClr val="dk2"/>
                </a:solidFill>
                <a:latin typeface="Lancelot"/>
                <a:ea typeface="Lancelot"/>
                <a:cs typeface="Lancelot"/>
                <a:sym typeface="Lancelot"/>
              </a:defRPr>
            </a:lvl6pPr>
            <a:lvl7pPr marL="3200400" lvl="6" indent="-317500">
              <a:lnSpc>
                <a:spcPct val="100000"/>
              </a:lnSpc>
              <a:spcBef>
                <a:spcPts val="0"/>
              </a:spcBef>
              <a:spcAft>
                <a:spcPts val="0"/>
              </a:spcAft>
              <a:buClr>
                <a:schemeClr val="dk2"/>
              </a:buClr>
              <a:buSzPts val="1400"/>
              <a:buFont typeface="Lancelot"/>
              <a:buChar char="●"/>
              <a:defRPr>
                <a:solidFill>
                  <a:schemeClr val="dk2"/>
                </a:solidFill>
                <a:latin typeface="Lancelot"/>
                <a:ea typeface="Lancelot"/>
                <a:cs typeface="Lancelot"/>
                <a:sym typeface="Lancelot"/>
              </a:defRPr>
            </a:lvl7pPr>
            <a:lvl8pPr marL="3657600" lvl="7" indent="-317500">
              <a:lnSpc>
                <a:spcPct val="100000"/>
              </a:lnSpc>
              <a:spcBef>
                <a:spcPts val="0"/>
              </a:spcBef>
              <a:spcAft>
                <a:spcPts val="0"/>
              </a:spcAft>
              <a:buClr>
                <a:schemeClr val="dk2"/>
              </a:buClr>
              <a:buSzPts val="1400"/>
              <a:buFont typeface="Lancelot"/>
              <a:buChar char="○"/>
              <a:defRPr>
                <a:solidFill>
                  <a:schemeClr val="dk2"/>
                </a:solidFill>
                <a:latin typeface="Lancelot"/>
                <a:ea typeface="Lancelot"/>
                <a:cs typeface="Lancelot"/>
                <a:sym typeface="Lancelot"/>
              </a:defRPr>
            </a:lvl8pPr>
            <a:lvl9pPr marL="4114800" lvl="8" indent="-317500">
              <a:lnSpc>
                <a:spcPct val="100000"/>
              </a:lnSpc>
              <a:spcBef>
                <a:spcPts val="0"/>
              </a:spcBef>
              <a:spcAft>
                <a:spcPts val="0"/>
              </a:spcAft>
              <a:buClr>
                <a:schemeClr val="dk2"/>
              </a:buClr>
              <a:buSzPts val="1400"/>
              <a:buFont typeface="Lancelot"/>
              <a:buChar char="■"/>
              <a:defRPr>
                <a:solidFill>
                  <a:schemeClr val="dk2"/>
                </a:solidFill>
                <a:latin typeface="Lancelot"/>
                <a:ea typeface="Lancelot"/>
                <a:cs typeface="Lancelot"/>
                <a:sym typeface="Lancelo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8" r:id="rId5"/>
    <p:sldLayoutId id="2147483661" r:id="rId6"/>
    <p:sldLayoutId id="2147483669" r:id="rId7"/>
    <p:sldLayoutId id="2147483671" r:id="rId8"/>
    <p:sldLayoutId id="2147483676"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8;p38">
            <a:extLst>
              <a:ext uri="{FF2B5EF4-FFF2-40B4-BE49-F238E27FC236}">
                <a16:creationId xmlns:a16="http://schemas.microsoft.com/office/drawing/2014/main" id="{FDB408F3-31B5-0F06-16EA-33BD9FAD2585}"/>
              </a:ext>
            </a:extLst>
          </p:cNvPr>
          <p:cNvSpPr txBox="1">
            <a:spLocks/>
          </p:cNvSpPr>
          <p:nvPr/>
        </p:nvSpPr>
        <p:spPr>
          <a:xfrm flipH="1">
            <a:off x="2297400" y="2802069"/>
            <a:ext cx="4549200" cy="6618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inzel Decorative"/>
              <a:buNone/>
              <a:defRPr sz="3000" b="1" i="0" u="none" strike="noStrike" cap="none">
                <a:solidFill>
                  <a:schemeClr val="dk2"/>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9pPr>
          </a:lstStyle>
          <a:p>
            <a:r>
              <a:rPr lang="fr-FR" sz="3600" dirty="0">
                <a:solidFill>
                  <a:srgbClr val="B5A595"/>
                </a:solidFill>
              </a:rPr>
              <a:t>Zelda-like</a:t>
            </a:r>
          </a:p>
        </p:txBody>
      </p:sp>
      <p:sp>
        <p:nvSpPr>
          <p:cNvPr id="4" name="Google Shape;879;p38">
            <a:extLst>
              <a:ext uri="{FF2B5EF4-FFF2-40B4-BE49-F238E27FC236}">
                <a16:creationId xmlns:a16="http://schemas.microsoft.com/office/drawing/2014/main" id="{B373D5AF-8C8D-88C2-BBAA-8F7E0A710A74}"/>
              </a:ext>
            </a:extLst>
          </p:cNvPr>
          <p:cNvSpPr txBox="1">
            <a:spLocks/>
          </p:cNvSpPr>
          <p:nvPr/>
        </p:nvSpPr>
        <p:spPr>
          <a:xfrm flipH="1">
            <a:off x="2297399" y="3500220"/>
            <a:ext cx="4549200" cy="466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fr-FR" sz="1800" dirty="0">
                <a:solidFill>
                  <a:schemeClr val="bg2"/>
                </a:solidFill>
                <a:latin typeface="Lancelot" panose="020B0604020202020204" charset="0"/>
              </a:rPr>
              <a:t>Dossier de présentation</a:t>
            </a:r>
          </a:p>
        </p:txBody>
      </p:sp>
      <p:sp>
        <p:nvSpPr>
          <p:cNvPr id="5" name="Google Shape;880;p38">
            <a:extLst>
              <a:ext uri="{FF2B5EF4-FFF2-40B4-BE49-F238E27FC236}">
                <a16:creationId xmlns:a16="http://schemas.microsoft.com/office/drawing/2014/main" id="{F2D07703-F484-56B3-0730-96BA9DE1650B}"/>
              </a:ext>
            </a:extLst>
          </p:cNvPr>
          <p:cNvSpPr/>
          <p:nvPr/>
        </p:nvSpPr>
        <p:spPr>
          <a:xfrm flipH="1">
            <a:off x="3021600" y="3463949"/>
            <a:ext cx="3100799"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 6">
            <a:extLst>
              <a:ext uri="{FF2B5EF4-FFF2-40B4-BE49-F238E27FC236}">
                <a16:creationId xmlns:a16="http://schemas.microsoft.com/office/drawing/2014/main" id="{2AE1EC25-E494-3258-4492-9FDEC812727A}"/>
              </a:ext>
            </a:extLst>
          </p:cNvPr>
          <p:cNvPicPr>
            <a:picLocks noChangeAspect="1"/>
          </p:cNvPicPr>
          <p:nvPr/>
        </p:nvPicPr>
        <p:blipFill>
          <a:blip r:embed="rId2"/>
          <a:stretch>
            <a:fillRect/>
          </a:stretch>
        </p:blipFill>
        <p:spPr>
          <a:xfrm>
            <a:off x="1184129" y="790722"/>
            <a:ext cx="6501990" cy="1550710"/>
          </a:xfrm>
          <a:prstGeom prst="rect">
            <a:avLst/>
          </a:prstGeom>
        </p:spPr>
      </p:pic>
    </p:spTree>
    <p:extLst>
      <p:ext uri="{BB962C8B-B14F-4D97-AF65-F5344CB8AC3E}">
        <p14:creationId xmlns:p14="http://schemas.microsoft.com/office/powerpoint/2010/main" val="2203908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86;p39">
            <a:extLst>
              <a:ext uri="{FF2B5EF4-FFF2-40B4-BE49-F238E27FC236}">
                <a16:creationId xmlns:a16="http://schemas.microsoft.com/office/drawing/2014/main" id="{63F3F48F-4A60-417C-C36E-038CDCC16991}"/>
              </a:ext>
            </a:extLst>
          </p:cNvPr>
          <p:cNvSpPr txBox="1">
            <a:spLocks noGrp="1"/>
          </p:cNvSpPr>
          <p:nvPr>
            <p:ph type="title"/>
          </p:nvPr>
        </p:nvSpPr>
        <p:spPr>
          <a:xfrm>
            <a:off x="136197" y="57907"/>
            <a:ext cx="7723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 Monstres </a:t>
            </a:r>
            <a:r>
              <a:rPr lang="en" sz="1500" dirty="0"/>
              <a:t>– les combatants des ténèbres</a:t>
            </a:r>
            <a:endParaRPr sz="1500" dirty="0"/>
          </a:p>
        </p:txBody>
      </p:sp>
      <p:sp>
        <p:nvSpPr>
          <p:cNvPr id="12" name="Google Shape;887;p39">
            <a:extLst>
              <a:ext uri="{FF2B5EF4-FFF2-40B4-BE49-F238E27FC236}">
                <a16:creationId xmlns:a16="http://schemas.microsoft.com/office/drawing/2014/main" id="{811DAE82-B6A9-EBE3-6008-CF25F4282659}"/>
              </a:ext>
            </a:extLst>
          </p:cNvPr>
          <p:cNvSpPr/>
          <p:nvPr/>
        </p:nvSpPr>
        <p:spPr>
          <a:xfrm flipH="1">
            <a:off x="184905" y="693505"/>
            <a:ext cx="6202545" cy="45719"/>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10" name="Image 9">
            <a:extLst>
              <a:ext uri="{FF2B5EF4-FFF2-40B4-BE49-F238E27FC236}">
                <a16:creationId xmlns:a16="http://schemas.microsoft.com/office/drawing/2014/main" id="{A5DC77AE-82C3-1AC8-5674-DAF8C6657BE9}"/>
              </a:ext>
            </a:extLst>
          </p:cNvPr>
          <p:cNvPicPr>
            <a:picLocks noChangeAspect="1"/>
          </p:cNvPicPr>
          <p:nvPr/>
        </p:nvPicPr>
        <p:blipFill>
          <a:blip r:embed="rId2"/>
          <a:stretch>
            <a:fillRect/>
          </a:stretch>
        </p:blipFill>
        <p:spPr>
          <a:xfrm>
            <a:off x="271667" y="992042"/>
            <a:ext cx="3837032" cy="3748193"/>
          </a:xfrm>
          <a:prstGeom prst="rect">
            <a:avLst/>
          </a:prstGeom>
        </p:spPr>
      </p:pic>
      <p:sp>
        <p:nvSpPr>
          <p:cNvPr id="15" name="ZoneTexte 14">
            <a:extLst>
              <a:ext uri="{FF2B5EF4-FFF2-40B4-BE49-F238E27FC236}">
                <a16:creationId xmlns:a16="http://schemas.microsoft.com/office/drawing/2014/main" id="{293ABF33-FAD4-F97F-CF10-A021425FD006}"/>
              </a:ext>
            </a:extLst>
          </p:cNvPr>
          <p:cNvSpPr txBox="1"/>
          <p:nvPr/>
        </p:nvSpPr>
        <p:spPr>
          <a:xfrm>
            <a:off x="5689015" y="4550105"/>
            <a:ext cx="3548706" cy="246221"/>
          </a:xfrm>
          <a:prstGeom prst="rect">
            <a:avLst/>
          </a:prstGeom>
          <a:noFill/>
        </p:spPr>
        <p:txBody>
          <a:bodyPr wrap="square" rtlCol="0">
            <a:spAutoFit/>
          </a:bodyPr>
          <a:lstStyle/>
          <a:p>
            <a:r>
              <a:rPr lang="fr-FR" sz="1000" i="1" dirty="0">
                <a:solidFill>
                  <a:schemeClr val="bg2"/>
                </a:solidFill>
                <a:latin typeface="Lancelot" panose="020B0604020202020204" charset="0"/>
              </a:rPr>
              <a:t>Visuel du monstre et de son évolution in-</a:t>
            </a:r>
            <a:r>
              <a:rPr lang="fr-FR" sz="1000" i="1" dirty="0" err="1">
                <a:solidFill>
                  <a:schemeClr val="bg2"/>
                </a:solidFill>
                <a:latin typeface="Lancelot" panose="020B0604020202020204" charset="0"/>
              </a:rPr>
              <a:t>game</a:t>
            </a:r>
            <a:r>
              <a:rPr lang="fr-FR" sz="1000" i="1" dirty="0">
                <a:solidFill>
                  <a:schemeClr val="bg2"/>
                </a:solidFill>
                <a:latin typeface="Lancelot" panose="020B0604020202020204" charset="0"/>
              </a:rPr>
              <a:t> ( alpha, beta, boss)</a:t>
            </a:r>
          </a:p>
        </p:txBody>
      </p:sp>
      <p:pic>
        <p:nvPicPr>
          <p:cNvPr id="17" name="Image 16">
            <a:extLst>
              <a:ext uri="{FF2B5EF4-FFF2-40B4-BE49-F238E27FC236}">
                <a16:creationId xmlns:a16="http://schemas.microsoft.com/office/drawing/2014/main" id="{B356E572-60BD-3E94-BE19-79EE394F01FF}"/>
              </a:ext>
            </a:extLst>
          </p:cNvPr>
          <p:cNvPicPr>
            <a:picLocks noChangeAspect="1"/>
          </p:cNvPicPr>
          <p:nvPr/>
        </p:nvPicPr>
        <p:blipFill>
          <a:blip r:embed="rId3"/>
          <a:stretch>
            <a:fillRect/>
          </a:stretch>
        </p:blipFill>
        <p:spPr>
          <a:xfrm>
            <a:off x="5970943" y="4043626"/>
            <a:ext cx="285714" cy="333333"/>
          </a:xfrm>
          <a:prstGeom prst="rect">
            <a:avLst/>
          </a:prstGeom>
        </p:spPr>
      </p:pic>
      <p:pic>
        <p:nvPicPr>
          <p:cNvPr id="19" name="Image 18">
            <a:extLst>
              <a:ext uri="{FF2B5EF4-FFF2-40B4-BE49-F238E27FC236}">
                <a16:creationId xmlns:a16="http://schemas.microsoft.com/office/drawing/2014/main" id="{1524D969-12D0-B23D-A957-FDDF45DA88CB}"/>
              </a:ext>
            </a:extLst>
          </p:cNvPr>
          <p:cNvPicPr>
            <a:picLocks noChangeAspect="1"/>
          </p:cNvPicPr>
          <p:nvPr/>
        </p:nvPicPr>
        <p:blipFill>
          <a:blip r:embed="rId4"/>
          <a:stretch>
            <a:fillRect/>
          </a:stretch>
        </p:blipFill>
        <p:spPr>
          <a:xfrm>
            <a:off x="6777654" y="3576959"/>
            <a:ext cx="685714" cy="800000"/>
          </a:xfrm>
          <a:prstGeom prst="rect">
            <a:avLst/>
          </a:prstGeom>
        </p:spPr>
      </p:pic>
      <p:pic>
        <p:nvPicPr>
          <p:cNvPr id="21" name="Image 20">
            <a:extLst>
              <a:ext uri="{FF2B5EF4-FFF2-40B4-BE49-F238E27FC236}">
                <a16:creationId xmlns:a16="http://schemas.microsoft.com/office/drawing/2014/main" id="{222AA570-E19B-85FA-53D5-CD231D1C52E6}"/>
              </a:ext>
            </a:extLst>
          </p:cNvPr>
          <p:cNvPicPr>
            <a:picLocks noChangeAspect="1"/>
          </p:cNvPicPr>
          <p:nvPr/>
        </p:nvPicPr>
        <p:blipFill>
          <a:blip r:embed="rId5"/>
          <a:stretch>
            <a:fillRect/>
          </a:stretch>
        </p:blipFill>
        <p:spPr>
          <a:xfrm>
            <a:off x="7319158" y="2502496"/>
            <a:ext cx="1551192" cy="1938992"/>
          </a:xfrm>
          <a:prstGeom prst="rect">
            <a:avLst/>
          </a:prstGeom>
        </p:spPr>
      </p:pic>
      <p:sp>
        <p:nvSpPr>
          <p:cNvPr id="23" name="ZoneTexte 22">
            <a:extLst>
              <a:ext uri="{FF2B5EF4-FFF2-40B4-BE49-F238E27FC236}">
                <a16:creationId xmlns:a16="http://schemas.microsoft.com/office/drawing/2014/main" id="{F7C3206C-44B5-5E22-193E-52BEC10FBDEC}"/>
              </a:ext>
            </a:extLst>
          </p:cNvPr>
          <p:cNvSpPr txBox="1"/>
          <p:nvPr/>
        </p:nvSpPr>
        <p:spPr>
          <a:xfrm>
            <a:off x="4187635" y="927146"/>
            <a:ext cx="4856248" cy="830997"/>
          </a:xfrm>
          <a:prstGeom prst="rect">
            <a:avLst/>
          </a:prstGeom>
          <a:noFill/>
        </p:spPr>
        <p:txBody>
          <a:bodyPr wrap="square" rtlCol="0">
            <a:spAutoFit/>
          </a:bodyPr>
          <a:lstStyle/>
          <a:p>
            <a:r>
              <a:rPr lang="fr-FR" sz="1200" dirty="0">
                <a:solidFill>
                  <a:schemeClr val="bg2"/>
                </a:solidFill>
                <a:latin typeface="Lancelot" panose="020B0604020202020204" charset="0"/>
              </a:rPr>
              <a:t>Dans l’idée du combat entre la lumière et les ténèbres, on retrouve la présence du démon et du diables. Les antagonistes des anges. De plus, cette figure démoniaque permet également de rappeler la notion de créature ailée ; mais aussi de montrer une opposition entre des antennes lumineuses et des cornes pointues.</a:t>
            </a:r>
          </a:p>
        </p:txBody>
      </p:sp>
    </p:spTree>
    <p:extLst>
      <p:ext uri="{BB962C8B-B14F-4D97-AF65-F5344CB8AC3E}">
        <p14:creationId xmlns:p14="http://schemas.microsoft.com/office/powerpoint/2010/main" val="80810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86;p39">
            <a:extLst>
              <a:ext uri="{FF2B5EF4-FFF2-40B4-BE49-F238E27FC236}">
                <a16:creationId xmlns:a16="http://schemas.microsoft.com/office/drawing/2014/main" id="{63F3F48F-4A60-417C-C36E-038CDCC16991}"/>
              </a:ext>
            </a:extLst>
          </p:cNvPr>
          <p:cNvSpPr txBox="1">
            <a:spLocks noGrp="1"/>
          </p:cNvSpPr>
          <p:nvPr>
            <p:ph type="title"/>
          </p:nvPr>
        </p:nvSpPr>
        <p:spPr>
          <a:xfrm>
            <a:off x="136197" y="57907"/>
            <a:ext cx="7723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dirty="0"/>
              <a:t>l’ Ambiance</a:t>
            </a:r>
            <a:endParaRPr dirty="0"/>
          </a:p>
        </p:txBody>
      </p:sp>
      <p:sp>
        <p:nvSpPr>
          <p:cNvPr id="12" name="Google Shape;887;p39">
            <a:extLst>
              <a:ext uri="{FF2B5EF4-FFF2-40B4-BE49-F238E27FC236}">
                <a16:creationId xmlns:a16="http://schemas.microsoft.com/office/drawing/2014/main" id="{811DAE82-B6A9-EBE3-6008-CF25F4282659}"/>
              </a:ext>
            </a:extLst>
          </p:cNvPr>
          <p:cNvSpPr/>
          <p:nvPr/>
        </p:nvSpPr>
        <p:spPr>
          <a:xfrm flipH="1">
            <a:off x="184905" y="693505"/>
            <a:ext cx="6202545" cy="45719"/>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4" name="Image 3">
            <a:extLst>
              <a:ext uri="{FF2B5EF4-FFF2-40B4-BE49-F238E27FC236}">
                <a16:creationId xmlns:a16="http://schemas.microsoft.com/office/drawing/2014/main" id="{A19B60AE-2AD9-F347-6CE7-66F860F34786}"/>
              </a:ext>
            </a:extLst>
          </p:cNvPr>
          <p:cNvPicPr>
            <a:picLocks noChangeAspect="1"/>
          </p:cNvPicPr>
          <p:nvPr/>
        </p:nvPicPr>
        <p:blipFill>
          <a:blip r:embed="rId2"/>
          <a:stretch>
            <a:fillRect/>
          </a:stretch>
        </p:blipFill>
        <p:spPr>
          <a:xfrm>
            <a:off x="5384649" y="1196293"/>
            <a:ext cx="1322101" cy="1803988"/>
          </a:xfrm>
          <a:prstGeom prst="rect">
            <a:avLst/>
          </a:prstGeom>
        </p:spPr>
      </p:pic>
      <p:pic>
        <p:nvPicPr>
          <p:cNvPr id="7" name="Image 6">
            <a:extLst>
              <a:ext uri="{FF2B5EF4-FFF2-40B4-BE49-F238E27FC236}">
                <a16:creationId xmlns:a16="http://schemas.microsoft.com/office/drawing/2014/main" id="{956739E6-0385-9A10-30BB-DB5900C1079E}"/>
              </a:ext>
            </a:extLst>
          </p:cNvPr>
          <p:cNvPicPr>
            <a:picLocks noChangeAspect="1"/>
          </p:cNvPicPr>
          <p:nvPr/>
        </p:nvPicPr>
        <p:blipFill>
          <a:blip r:embed="rId3"/>
          <a:stretch>
            <a:fillRect/>
          </a:stretch>
        </p:blipFill>
        <p:spPr>
          <a:xfrm>
            <a:off x="242989" y="1173610"/>
            <a:ext cx="4068708" cy="2969809"/>
          </a:xfrm>
          <a:prstGeom prst="rect">
            <a:avLst/>
          </a:prstGeom>
        </p:spPr>
      </p:pic>
      <p:pic>
        <p:nvPicPr>
          <p:cNvPr id="9" name="Image 8">
            <a:extLst>
              <a:ext uri="{FF2B5EF4-FFF2-40B4-BE49-F238E27FC236}">
                <a16:creationId xmlns:a16="http://schemas.microsoft.com/office/drawing/2014/main" id="{4B5972DA-A514-2C2D-0494-00F27C7C73DA}"/>
              </a:ext>
            </a:extLst>
          </p:cNvPr>
          <p:cNvPicPr>
            <a:picLocks noChangeAspect="1"/>
          </p:cNvPicPr>
          <p:nvPr/>
        </p:nvPicPr>
        <p:blipFill>
          <a:blip r:embed="rId4"/>
          <a:stretch>
            <a:fillRect/>
          </a:stretch>
        </p:blipFill>
        <p:spPr>
          <a:xfrm>
            <a:off x="6554311" y="2723836"/>
            <a:ext cx="1641351" cy="1803988"/>
          </a:xfrm>
          <a:prstGeom prst="rect">
            <a:avLst/>
          </a:prstGeom>
        </p:spPr>
      </p:pic>
      <p:sp>
        <p:nvSpPr>
          <p:cNvPr id="13" name="ZoneTexte 12">
            <a:extLst>
              <a:ext uri="{FF2B5EF4-FFF2-40B4-BE49-F238E27FC236}">
                <a16:creationId xmlns:a16="http://schemas.microsoft.com/office/drawing/2014/main" id="{D522181F-DA76-C4B4-F8B6-3BE8A104D356}"/>
              </a:ext>
            </a:extLst>
          </p:cNvPr>
          <p:cNvSpPr txBox="1"/>
          <p:nvPr/>
        </p:nvSpPr>
        <p:spPr>
          <a:xfrm>
            <a:off x="4645556" y="3084089"/>
            <a:ext cx="1400143" cy="1569660"/>
          </a:xfrm>
          <a:prstGeom prst="rect">
            <a:avLst/>
          </a:prstGeom>
          <a:noFill/>
        </p:spPr>
        <p:txBody>
          <a:bodyPr wrap="square" rtlCol="0">
            <a:spAutoFit/>
          </a:bodyPr>
          <a:lstStyle/>
          <a:p>
            <a:r>
              <a:rPr lang="fr-FR" sz="1200" dirty="0">
                <a:solidFill>
                  <a:schemeClr val="bg2"/>
                </a:solidFill>
                <a:latin typeface="Lancelot" panose="020B0604020202020204" charset="0"/>
              </a:rPr>
              <a:t>Pour mettre en valeur le personnage principal et amener le joueur dans  l’ambiance dès le début, la luminosité du décor se doit d’être faible.</a:t>
            </a:r>
          </a:p>
        </p:txBody>
      </p:sp>
      <p:sp>
        <p:nvSpPr>
          <p:cNvPr id="14" name="ZoneTexte 13">
            <a:extLst>
              <a:ext uri="{FF2B5EF4-FFF2-40B4-BE49-F238E27FC236}">
                <a16:creationId xmlns:a16="http://schemas.microsoft.com/office/drawing/2014/main" id="{F0EF4507-0F2F-DC24-6A78-7ABDC9D670DB}"/>
              </a:ext>
            </a:extLst>
          </p:cNvPr>
          <p:cNvSpPr txBox="1"/>
          <p:nvPr/>
        </p:nvSpPr>
        <p:spPr>
          <a:xfrm>
            <a:off x="184905" y="4143419"/>
            <a:ext cx="4126792" cy="461665"/>
          </a:xfrm>
          <a:prstGeom prst="rect">
            <a:avLst/>
          </a:prstGeom>
          <a:noFill/>
        </p:spPr>
        <p:txBody>
          <a:bodyPr wrap="square" rtlCol="0">
            <a:spAutoFit/>
          </a:bodyPr>
          <a:lstStyle/>
          <a:p>
            <a:r>
              <a:rPr lang="fr-FR" sz="1200" dirty="0">
                <a:solidFill>
                  <a:schemeClr val="bg2"/>
                </a:solidFill>
                <a:latin typeface="Lancelot" panose="020B0604020202020204" charset="0"/>
              </a:rPr>
              <a:t>L’opposition entre la lumière et l’obscurité peut se faire de différentes manières. La croyance, l’état d’esprit mais aussi le concret.</a:t>
            </a:r>
          </a:p>
        </p:txBody>
      </p:sp>
      <p:sp>
        <p:nvSpPr>
          <p:cNvPr id="15" name="ZoneTexte 14">
            <a:extLst>
              <a:ext uri="{FF2B5EF4-FFF2-40B4-BE49-F238E27FC236}">
                <a16:creationId xmlns:a16="http://schemas.microsoft.com/office/drawing/2014/main" id="{E36FD278-DAE2-22F8-F7BA-678FFB28DC70}"/>
              </a:ext>
            </a:extLst>
          </p:cNvPr>
          <p:cNvSpPr txBox="1"/>
          <p:nvPr/>
        </p:nvSpPr>
        <p:spPr>
          <a:xfrm>
            <a:off x="7512625" y="1273520"/>
            <a:ext cx="1735357" cy="1384995"/>
          </a:xfrm>
          <a:prstGeom prst="rect">
            <a:avLst/>
          </a:prstGeom>
          <a:noFill/>
        </p:spPr>
        <p:txBody>
          <a:bodyPr wrap="square" rtlCol="0">
            <a:spAutoFit/>
          </a:bodyPr>
          <a:lstStyle/>
          <a:p>
            <a:r>
              <a:rPr lang="fr-FR" sz="1200" dirty="0">
                <a:solidFill>
                  <a:schemeClr val="bg2"/>
                </a:solidFill>
                <a:latin typeface="Lancelot" panose="020B0604020202020204" charset="0"/>
              </a:rPr>
              <a:t>La matérialisation des ténèbres peut se faire au travers des monstres mais elle peut aussi intervenir dans l’atmosphère. Le bleu apaisant laisse ainsi place à un violet plus percutant.</a:t>
            </a:r>
          </a:p>
        </p:txBody>
      </p:sp>
    </p:spTree>
    <p:extLst>
      <p:ext uri="{BB962C8B-B14F-4D97-AF65-F5344CB8AC3E}">
        <p14:creationId xmlns:p14="http://schemas.microsoft.com/office/powerpoint/2010/main" val="1712930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86;p39">
            <a:extLst>
              <a:ext uri="{FF2B5EF4-FFF2-40B4-BE49-F238E27FC236}">
                <a16:creationId xmlns:a16="http://schemas.microsoft.com/office/drawing/2014/main" id="{63F3F48F-4A60-417C-C36E-038CDCC16991}"/>
              </a:ext>
            </a:extLst>
          </p:cNvPr>
          <p:cNvSpPr txBox="1">
            <a:spLocks noGrp="1"/>
          </p:cNvSpPr>
          <p:nvPr>
            <p:ph type="title"/>
          </p:nvPr>
        </p:nvSpPr>
        <p:spPr>
          <a:xfrm>
            <a:off x="136197" y="57907"/>
            <a:ext cx="7723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dirty="0"/>
              <a:t>Les motifs</a:t>
            </a:r>
            <a:endParaRPr dirty="0"/>
          </a:p>
        </p:txBody>
      </p:sp>
      <p:sp>
        <p:nvSpPr>
          <p:cNvPr id="12" name="Google Shape;887;p39">
            <a:extLst>
              <a:ext uri="{FF2B5EF4-FFF2-40B4-BE49-F238E27FC236}">
                <a16:creationId xmlns:a16="http://schemas.microsoft.com/office/drawing/2014/main" id="{811DAE82-B6A9-EBE3-6008-CF25F4282659}"/>
              </a:ext>
            </a:extLst>
          </p:cNvPr>
          <p:cNvSpPr/>
          <p:nvPr/>
        </p:nvSpPr>
        <p:spPr>
          <a:xfrm flipH="1">
            <a:off x="184905" y="693505"/>
            <a:ext cx="6202545" cy="45719"/>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3" name="Image 2">
            <a:extLst>
              <a:ext uri="{FF2B5EF4-FFF2-40B4-BE49-F238E27FC236}">
                <a16:creationId xmlns:a16="http://schemas.microsoft.com/office/drawing/2014/main" id="{C6EB2E82-D08F-E517-675F-68B04B8FD8F3}"/>
              </a:ext>
            </a:extLst>
          </p:cNvPr>
          <p:cNvPicPr>
            <a:picLocks noChangeAspect="1"/>
          </p:cNvPicPr>
          <p:nvPr/>
        </p:nvPicPr>
        <p:blipFill>
          <a:blip r:embed="rId2"/>
          <a:stretch>
            <a:fillRect/>
          </a:stretch>
        </p:blipFill>
        <p:spPr>
          <a:xfrm>
            <a:off x="2356082" y="1136855"/>
            <a:ext cx="4222583" cy="3562067"/>
          </a:xfrm>
          <a:prstGeom prst="rect">
            <a:avLst/>
          </a:prstGeom>
        </p:spPr>
      </p:pic>
      <p:sp>
        <p:nvSpPr>
          <p:cNvPr id="5" name="ZoneTexte 4">
            <a:extLst>
              <a:ext uri="{FF2B5EF4-FFF2-40B4-BE49-F238E27FC236}">
                <a16:creationId xmlns:a16="http://schemas.microsoft.com/office/drawing/2014/main" id="{8E234E27-67E9-0F35-582F-D775803D0D10}"/>
              </a:ext>
            </a:extLst>
          </p:cNvPr>
          <p:cNvSpPr txBox="1"/>
          <p:nvPr/>
        </p:nvSpPr>
        <p:spPr>
          <a:xfrm>
            <a:off x="7456117" y="3683259"/>
            <a:ext cx="1331330" cy="1015663"/>
          </a:xfrm>
          <a:prstGeom prst="rect">
            <a:avLst/>
          </a:prstGeom>
          <a:noFill/>
        </p:spPr>
        <p:txBody>
          <a:bodyPr wrap="square" rtlCol="0">
            <a:spAutoFit/>
          </a:bodyPr>
          <a:lstStyle/>
          <a:p>
            <a:r>
              <a:rPr lang="fr-FR" sz="1200" dirty="0">
                <a:solidFill>
                  <a:schemeClr val="bg2"/>
                </a:solidFill>
                <a:latin typeface="Lancelot" panose="020B0604020202020204" charset="0"/>
              </a:rPr>
              <a:t>On pouvait en trouver sur les meubles, la tapisserie, les portails…</a:t>
            </a:r>
          </a:p>
        </p:txBody>
      </p:sp>
      <p:sp>
        <p:nvSpPr>
          <p:cNvPr id="8" name="ZoneTexte 7">
            <a:extLst>
              <a:ext uri="{FF2B5EF4-FFF2-40B4-BE49-F238E27FC236}">
                <a16:creationId xmlns:a16="http://schemas.microsoft.com/office/drawing/2014/main" id="{3EE19D98-9B4D-D272-CB6B-EBCD8A9BAEBC}"/>
              </a:ext>
            </a:extLst>
          </p:cNvPr>
          <p:cNvSpPr txBox="1"/>
          <p:nvPr/>
        </p:nvSpPr>
        <p:spPr>
          <a:xfrm>
            <a:off x="525613" y="1136855"/>
            <a:ext cx="1363256" cy="1015663"/>
          </a:xfrm>
          <a:prstGeom prst="rect">
            <a:avLst/>
          </a:prstGeom>
          <a:noFill/>
        </p:spPr>
        <p:txBody>
          <a:bodyPr wrap="square">
            <a:spAutoFit/>
          </a:bodyPr>
          <a:lstStyle/>
          <a:p>
            <a:r>
              <a:rPr lang="fr-FR" sz="1200" dirty="0">
                <a:solidFill>
                  <a:schemeClr val="bg2"/>
                </a:solidFill>
                <a:latin typeface="Lancelot" panose="020B0604020202020204" charset="0"/>
              </a:rPr>
              <a:t>Les motifs et leur détails étaient un élément essentiel à l’époque de la renaissance. </a:t>
            </a:r>
            <a:endParaRPr lang="fr-FR" sz="1200" dirty="0"/>
          </a:p>
        </p:txBody>
      </p:sp>
    </p:spTree>
    <p:extLst>
      <p:ext uri="{BB962C8B-B14F-4D97-AF65-F5344CB8AC3E}">
        <p14:creationId xmlns:p14="http://schemas.microsoft.com/office/powerpoint/2010/main" val="2051591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44"/>
          <p:cNvSpPr txBox="1">
            <a:spLocks noGrp="1"/>
          </p:cNvSpPr>
          <p:nvPr>
            <p:ph type="title"/>
          </p:nvPr>
        </p:nvSpPr>
        <p:spPr>
          <a:xfrm>
            <a:off x="656670" y="1298913"/>
            <a:ext cx="1575300" cy="12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51" name="Google Shape;1151;p44"/>
          <p:cNvSpPr txBox="1">
            <a:spLocks noGrp="1"/>
          </p:cNvSpPr>
          <p:nvPr>
            <p:ph type="title" idx="2"/>
          </p:nvPr>
        </p:nvSpPr>
        <p:spPr>
          <a:xfrm flipH="1">
            <a:off x="713224" y="2456300"/>
            <a:ext cx="4101381" cy="7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Déroulement du Jeu</a:t>
            </a:r>
            <a:endParaRPr dirty="0"/>
          </a:p>
        </p:txBody>
      </p:sp>
      <p:sp>
        <p:nvSpPr>
          <p:cNvPr id="1152" name="Google Shape;1152;p44"/>
          <p:cNvSpPr txBox="1">
            <a:spLocks noGrp="1"/>
          </p:cNvSpPr>
          <p:nvPr>
            <p:ph type="subTitle" idx="1"/>
          </p:nvPr>
        </p:nvSpPr>
        <p:spPr>
          <a:xfrm flipH="1">
            <a:off x="699293" y="3382212"/>
            <a:ext cx="36543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Faites attention aux ombres !</a:t>
            </a:r>
            <a:endParaRPr dirty="0"/>
          </a:p>
        </p:txBody>
      </p:sp>
      <p:sp>
        <p:nvSpPr>
          <p:cNvPr id="1154" name="Google Shape;1154;p44"/>
          <p:cNvSpPr/>
          <p:nvPr/>
        </p:nvSpPr>
        <p:spPr>
          <a:xfrm flipH="1">
            <a:off x="713224" y="3401345"/>
            <a:ext cx="3100799"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5" name="Google Shape;1155;p44"/>
          <p:cNvGrpSpPr/>
          <p:nvPr/>
        </p:nvGrpSpPr>
        <p:grpSpPr>
          <a:xfrm rot="16200000">
            <a:off x="5620040" y="458019"/>
            <a:ext cx="2586054" cy="4245316"/>
            <a:chOff x="1915700" y="2891575"/>
            <a:chExt cx="1725425" cy="2005125"/>
          </a:xfrm>
        </p:grpSpPr>
        <p:sp>
          <p:nvSpPr>
            <p:cNvPr id="1156" name="Google Shape;1156;p44"/>
            <p:cNvSpPr/>
            <p:nvPr/>
          </p:nvSpPr>
          <p:spPr>
            <a:xfrm>
              <a:off x="2069975" y="3051575"/>
              <a:ext cx="20050" cy="578425"/>
            </a:xfrm>
            <a:custGeom>
              <a:avLst/>
              <a:gdLst/>
              <a:ahLst/>
              <a:cxnLst/>
              <a:rect l="l" t="t" r="r" b="b"/>
              <a:pathLst>
                <a:path w="802" h="23137" extrusionOk="0">
                  <a:moveTo>
                    <a:pt x="284" y="1"/>
                  </a:moveTo>
                  <a:cubicBezTo>
                    <a:pt x="209" y="1"/>
                    <a:pt x="134" y="59"/>
                    <a:pt x="134" y="176"/>
                  </a:cubicBezTo>
                  <a:cubicBezTo>
                    <a:pt x="134" y="3178"/>
                    <a:pt x="1" y="6114"/>
                    <a:pt x="1" y="9116"/>
                  </a:cubicBezTo>
                  <a:cubicBezTo>
                    <a:pt x="1" y="12118"/>
                    <a:pt x="101" y="15087"/>
                    <a:pt x="134" y="18089"/>
                  </a:cubicBezTo>
                  <a:cubicBezTo>
                    <a:pt x="134" y="18923"/>
                    <a:pt x="134" y="19723"/>
                    <a:pt x="168" y="20557"/>
                  </a:cubicBezTo>
                  <a:cubicBezTo>
                    <a:pt x="168" y="21391"/>
                    <a:pt x="168" y="22225"/>
                    <a:pt x="301" y="23059"/>
                  </a:cubicBezTo>
                  <a:cubicBezTo>
                    <a:pt x="301" y="23098"/>
                    <a:pt x="357" y="23136"/>
                    <a:pt x="410" y="23136"/>
                  </a:cubicBezTo>
                  <a:cubicBezTo>
                    <a:pt x="449" y="23136"/>
                    <a:pt x="487" y="23115"/>
                    <a:pt x="501" y="23059"/>
                  </a:cubicBezTo>
                  <a:cubicBezTo>
                    <a:pt x="635" y="22359"/>
                    <a:pt x="635" y="21591"/>
                    <a:pt x="668" y="20891"/>
                  </a:cubicBezTo>
                  <a:cubicBezTo>
                    <a:pt x="701" y="20124"/>
                    <a:pt x="701" y="19423"/>
                    <a:pt x="701" y="18689"/>
                  </a:cubicBezTo>
                  <a:cubicBezTo>
                    <a:pt x="701" y="17188"/>
                    <a:pt x="701" y="15687"/>
                    <a:pt x="768" y="14186"/>
                  </a:cubicBezTo>
                  <a:cubicBezTo>
                    <a:pt x="801" y="11184"/>
                    <a:pt x="801" y="8215"/>
                    <a:pt x="668" y="5213"/>
                  </a:cubicBezTo>
                  <a:cubicBezTo>
                    <a:pt x="601" y="3545"/>
                    <a:pt x="468" y="1844"/>
                    <a:pt x="434" y="176"/>
                  </a:cubicBezTo>
                  <a:cubicBezTo>
                    <a:pt x="434" y="59"/>
                    <a:pt x="359"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p:cNvSpPr/>
            <p:nvPr/>
          </p:nvSpPr>
          <p:spPr>
            <a:xfrm>
              <a:off x="2074975" y="3043450"/>
              <a:ext cx="574600" cy="18625"/>
            </a:xfrm>
            <a:custGeom>
              <a:avLst/>
              <a:gdLst/>
              <a:ahLst/>
              <a:cxnLst/>
              <a:rect l="l" t="t" r="r" b="b"/>
              <a:pathLst>
                <a:path w="22984" h="745" extrusionOk="0">
                  <a:moveTo>
                    <a:pt x="5271" y="1"/>
                  </a:moveTo>
                  <a:cubicBezTo>
                    <a:pt x="3604" y="1"/>
                    <a:pt x="1969" y="34"/>
                    <a:pt x="301" y="67"/>
                  </a:cubicBezTo>
                  <a:cubicBezTo>
                    <a:pt x="1" y="67"/>
                    <a:pt x="1" y="534"/>
                    <a:pt x="301" y="534"/>
                  </a:cubicBezTo>
                  <a:cubicBezTo>
                    <a:pt x="2319" y="604"/>
                    <a:pt x="4337" y="621"/>
                    <a:pt x="6353" y="621"/>
                  </a:cubicBezTo>
                  <a:cubicBezTo>
                    <a:pt x="8387" y="621"/>
                    <a:pt x="10420" y="603"/>
                    <a:pt x="12450" y="603"/>
                  </a:cubicBezTo>
                  <a:cubicBezTo>
                    <a:pt x="14229" y="603"/>
                    <a:pt x="16006" y="617"/>
                    <a:pt x="17780" y="668"/>
                  </a:cubicBezTo>
                  <a:cubicBezTo>
                    <a:pt x="18919" y="691"/>
                    <a:pt x="20043" y="744"/>
                    <a:pt x="21172" y="744"/>
                  </a:cubicBezTo>
                  <a:cubicBezTo>
                    <a:pt x="21696" y="744"/>
                    <a:pt x="22222" y="733"/>
                    <a:pt x="22751" y="701"/>
                  </a:cubicBezTo>
                  <a:cubicBezTo>
                    <a:pt x="22762" y="703"/>
                    <a:pt x="22772" y="704"/>
                    <a:pt x="22782" y="704"/>
                  </a:cubicBezTo>
                  <a:cubicBezTo>
                    <a:pt x="22983" y="704"/>
                    <a:pt x="22973" y="399"/>
                    <a:pt x="22751" y="368"/>
                  </a:cubicBezTo>
                  <a:cubicBezTo>
                    <a:pt x="21283" y="234"/>
                    <a:pt x="19782" y="234"/>
                    <a:pt x="18314" y="234"/>
                  </a:cubicBezTo>
                  <a:cubicBezTo>
                    <a:pt x="16846" y="234"/>
                    <a:pt x="15412" y="201"/>
                    <a:pt x="13978" y="167"/>
                  </a:cubicBezTo>
                  <a:cubicBezTo>
                    <a:pt x="11076" y="67"/>
                    <a:pt x="8173" y="1"/>
                    <a:pt x="5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2069975" y="2959825"/>
              <a:ext cx="306925" cy="96525"/>
            </a:xfrm>
            <a:custGeom>
              <a:avLst/>
              <a:gdLst/>
              <a:ahLst/>
              <a:cxnLst/>
              <a:rect l="l" t="t" r="r" b="b"/>
              <a:pathLst>
                <a:path w="12277" h="3861" extrusionOk="0">
                  <a:moveTo>
                    <a:pt x="10372" y="1"/>
                  </a:moveTo>
                  <a:cubicBezTo>
                    <a:pt x="10033" y="1"/>
                    <a:pt x="9689" y="65"/>
                    <a:pt x="9374" y="143"/>
                  </a:cubicBezTo>
                  <a:cubicBezTo>
                    <a:pt x="8040" y="510"/>
                    <a:pt x="6972" y="1411"/>
                    <a:pt x="5805" y="2178"/>
                  </a:cubicBezTo>
                  <a:cubicBezTo>
                    <a:pt x="5038" y="2645"/>
                    <a:pt x="4271" y="2912"/>
                    <a:pt x="3370" y="3079"/>
                  </a:cubicBezTo>
                  <a:cubicBezTo>
                    <a:pt x="2369" y="3246"/>
                    <a:pt x="1335" y="3379"/>
                    <a:pt x="301" y="3412"/>
                  </a:cubicBezTo>
                  <a:cubicBezTo>
                    <a:pt x="1" y="3412"/>
                    <a:pt x="1" y="3846"/>
                    <a:pt x="301" y="3846"/>
                  </a:cubicBezTo>
                  <a:cubicBezTo>
                    <a:pt x="598" y="3854"/>
                    <a:pt x="898" y="3860"/>
                    <a:pt x="1200" y="3860"/>
                  </a:cubicBezTo>
                  <a:cubicBezTo>
                    <a:pt x="2156" y="3860"/>
                    <a:pt x="3133" y="3799"/>
                    <a:pt x="4070" y="3546"/>
                  </a:cubicBezTo>
                  <a:cubicBezTo>
                    <a:pt x="5138" y="3312"/>
                    <a:pt x="6038" y="2712"/>
                    <a:pt x="6906" y="2145"/>
                  </a:cubicBezTo>
                  <a:cubicBezTo>
                    <a:pt x="7740" y="1578"/>
                    <a:pt x="8574" y="977"/>
                    <a:pt x="9608" y="710"/>
                  </a:cubicBezTo>
                  <a:cubicBezTo>
                    <a:pt x="9799" y="652"/>
                    <a:pt x="10028" y="612"/>
                    <a:pt x="10260" y="612"/>
                  </a:cubicBezTo>
                  <a:cubicBezTo>
                    <a:pt x="10554" y="612"/>
                    <a:pt x="10851" y="676"/>
                    <a:pt x="11075" y="844"/>
                  </a:cubicBezTo>
                  <a:cubicBezTo>
                    <a:pt x="11509" y="1177"/>
                    <a:pt x="11676" y="1845"/>
                    <a:pt x="11576" y="2378"/>
                  </a:cubicBezTo>
                  <a:cubicBezTo>
                    <a:pt x="11505" y="2804"/>
                    <a:pt x="11099" y="3028"/>
                    <a:pt x="10703" y="3028"/>
                  </a:cubicBezTo>
                  <a:cubicBezTo>
                    <a:pt x="10540" y="3028"/>
                    <a:pt x="10378" y="2990"/>
                    <a:pt x="10241" y="2912"/>
                  </a:cubicBezTo>
                  <a:cubicBezTo>
                    <a:pt x="10041" y="2812"/>
                    <a:pt x="9875" y="2545"/>
                    <a:pt x="9908" y="2312"/>
                  </a:cubicBezTo>
                  <a:cubicBezTo>
                    <a:pt x="9946" y="2140"/>
                    <a:pt x="10126" y="2023"/>
                    <a:pt x="10248" y="2023"/>
                  </a:cubicBezTo>
                  <a:cubicBezTo>
                    <a:pt x="10340" y="2023"/>
                    <a:pt x="10399" y="2088"/>
                    <a:pt x="10342" y="2245"/>
                  </a:cubicBezTo>
                  <a:cubicBezTo>
                    <a:pt x="10255" y="2505"/>
                    <a:pt x="10477" y="2680"/>
                    <a:pt x="10690" y="2680"/>
                  </a:cubicBezTo>
                  <a:cubicBezTo>
                    <a:pt x="10805" y="2680"/>
                    <a:pt x="10917" y="2629"/>
                    <a:pt x="10975" y="2512"/>
                  </a:cubicBezTo>
                  <a:cubicBezTo>
                    <a:pt x="11268" y="1927"/>
                    <a:pt x="10791" y="1341"/>
                    <a:pt x="10219" y="1341"/>
                  </a:cubicBezTo>
                  <a:cubicBezTo>
                    <a:pt x="10139" y="1341"/>
                    <a:pt x="10057" y="1353"/>
                    <a:pt x="9975" y="1378"/>
                  </a:cubicBezTo>
                  <a:cubicBezTo>
                    <a:pt x="9307" y="1578"/>
                    <a:pt x="9141" y="2378"/>
                    <a:pt x="9408" y="2979"/>
                  </a:cubicBezTo>
                  <a:cubicBezTo>
                    <a:pt x="9661" y="3434"/>
                    <a:pt x="10163" y="3640"/>
                    <a:pt x="10668" y="3640"/>
                  </a:cubicBezTo>
                  <a:cubicBezTo>
                    <a:pt x="10828" y="3640"/>
                    <a:pt x="10989" y="3619"/>
                    <a:pt x="11142" y="3579"/>
                  </a:cubicBezTo>
                  <a:cubicBezTo>
                    <a:pt x="11876" y="3412"/>
                    <a:pt x="12243" y="2812"/>
                    <a:pt x="12243" y="2078"/>
                  </a:cubicBezTo>
                  <a:cubicBezTo>
                    <a:pt x="12276" y="1411"/>
                    <a:pt x="12009" y="677"/>
                    <a:pt x="11442" y="310"/>
                  </a:cubicBezTo>
                  <a:cubicBezTo>
                    <a:pt x="11125" y="81"/>
                    <a:pt x="10752" y="1"/>
                    <a:pt x="10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1990900" y="3052100"/>
              <a:ext cx="95775" cy="293475"/>
            </a:xfrm>
            <a:custGeom>
              <a:avLst/>
              <a:gdLst/>
              <a:ahLst/>
              <a:cxnLst/>
              <a:rect l="l" t="t" r="r" b="b"/>
              <a:pathLst>
                <a:path w="3831" h="11739" extrusionOk="0">
                  <a:moveTo>
                    <a:pt x="3125" y="0"/>
                  </a:moveTo>
                  <a:cubicBezTo>
                    <a:pt x="3001" y="0"/>
                    <a:pt x="2877" y="108"/>
                    <a:pt x="2897" y="288"/>
                  </a:cubicBezTo>
                  <a:cubicBezTo>
                    <a:pt x="3197" y="1890"/>
                    <a:pt x="2463" y="3491"/>
                    <a:pt x="1729" y="4892"/>
                  </a:cubicBezTo>
                  <a:cubicBezTo>
                    <a:pt x="1029" y="6226"/>
                    <a:pt x="228" y="7627"/>
                    <a:pt x="128" y="9161"/>
                  </a:cubicBezTo>
                  <a:cubicBezTo>
                    <a:pt x="0" y="10281"/>
                    <a:pt x="517" y="11738"/>
                    <a:pt x="1824" y="11738"/>
                  </a:cubicBezTo>
                  <a:cubicBezTo>
                    <a:pt x="1880" y="11738"/>
                    <a:pt x="1937" y="11735"/>
                    <a:pt x="1996" y="11730"/>
                  </a:cubicBezTo>
                  <a:cubicBezTo>
                    <a:pt x="2563" y="11697"/>
                    <a:pt x="3130" y="11363"/>
                    <a:pt x="3464" y="10829"/>
                  </a:cubicBezTo>
                  <a:cubicBezTo>
                    <a:pt x="3798" y="10196"/>
                    <a:pt x="3831" y="9395"/>
                    <a:pt x="3364" y="8895"/>
                  </a:cubicBezTo>
                  <a:cubicBezTo>
                    <a:pt x="3132" y="8643"/>
                    <a:pt x="2766" y="8459"/>
                    <a:pt x="2408" y="8459"/>
                  </a:cubicBezTo>
                  <a:cubicBezTo>
                    <a:pt x="2148" y="8459"/>
                    <a:pt x="1892" y="8556"/>
                    <a:pt x="1696" y="8795"/>
                  </a:cubicBezTo>
                  <a:cubicBezTo>
                    <a:pt x="1329" y="9228"/>
                    <a:pt x="1363" y="10029"/>
                    <a:pt x="1963" y="10296"/>
                  </a:cubicBezTo>
                  <a:cubicBezTo>
                    <a:pt x="2009" y="10317"/>
                    <a:pt x="2055" y="10326"/>
                    <a:pt x="2100" y="10326"/>
                  </a:cubicBezTo>
                  <a:cubicBezTo>
                    <a:pt x="2410" y="10326"/>
                    <a:pt x="2647" y="9870"/>
                    <a:pt x="2297" y="9695"/>
                  </a:cubicBezTo>
                  <a:cubicBezTo>
                    <a:pt x="1963" y="9528"/>
                    <a:pt x="2163" y="9128"/>
                    <a:pt x="2497" y="9128"/>
                  </a:cubicBezTo>
                  <a:cubicBezTo>
                    <a:pt x="3130" y="9128"/>
                    <a:pt x="3164" y="9895"/>
                    <a:pt x="2930" y="10329"/>
                  </a:cubicBezTo>
                  <a:cubicBezTo>
                    <a:pt x="2697" y="10696"/>
                    <a:pt x="2297" y="10896"/>
                    <a:pt x="1863" y="10896"/>
                  </a:cubicBezTo>
                  <a:cubicBezTo>
                    <a:pt x="1429" y="10896"/>
                    <a:pt x="1062" y="10629"/>
                    <a:pt x="962" y="10196"/>
                  </a:cubicBezTo>
                  <a:cubicBezTo>
                    <a:pt x="562" y="9195"/>
                    <a:pt x="996" y="8027"/>
                    <a:pt x="1363" y="7127"/>
                  </a:cubicBezTo>
                  <a:cubicBezTo>
                    <a:pt x="1830" y="6026"/>
                    <a:pt x="2463" y="5025"/>
                    <a:pt x="2864" y="3958"/>
                  </a:cubicBezTo>
                  <a:cubicBezTo>
                    <a:pt x="3364" y="2724"/>
                    <a:pt x="3664" y="1456"/>
                    <a:pt x="3331" y="155"/>
                  </a:cubicBezTo>
                  <a:cubicBezTo>
                    <a:pt x="3291" y="48"/>
                    <a:pt x="3208" y="0"/>
                    <a:pt x="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1973250" y="3333650"/>
              <a:ext cx="112600" cy="267700"/>
            </a:xfrm>
            <a:custGeom>
              <a:avLst/>
              <a:gdLst/>
              <a:ahLst/>
              <a:cxnLst/>
              <a:rect l="l" t="t" r="r" b="b"/>
              <a:pathLst>
                <a:path w="4504" h="10708" extrusionOk="0">
                  <a:moveTo>
                    <a:pt x="2310" y="1"/>
                  </a:moveTo>
                  <a:cubicBezTo>
                    <a:pt x="1632" y="1"/>
                    <a:pt x="970" y="365"/>
                    <a:pt x="567" y="902"/>
                  </a:cubicBezTo>
                  <a:cubicBezTo>
                    <a:pt x="0" y="1736"/>
                    <a:pt x="201" y="2770"/>
                    <a:pt x="534" y="3670"/>
                  </a:cubicBezTo>
                  <a:cubicBezTo>
                    <a:pt x="901" y="4638"/>
                    <a:pt x="1468" y="5472"/>
                    <a:pt x="2135" y="6272"/>
                  </a:cubicBezTo>
                  <a:cubicBezTo>
                    <a:pt x="2702" y="6973"/>
                    <a:pt x="3369" y="7673"/>
                    <a:pt x="3369" y="8640"/>
                  </a:cubicBezTo>
                  <a:cubicBezTo>
                    <a:pt x="3369" y="9339"/>
                    <a:pt x="2971" y="10061"/>
                    <a:pt x="2313" y="10061"/>
                  </a:cubicBezTo>
                  <a:cubicBezTo>
                    <a:pt x="2185" y="10061"/>
                    <a:pt x="2048" y="10034"/>
                    <a:pt x="1902" y="9975"/>
                  </a:cubicBezTo>
                  <a:cubicBezTo>
                    <a:pt x="1501" y="9808"/>
                    <a:pt x="1168" y="9408"/>
                    <a:pt x="1335" y="8941"/>
                  </a:cubicBezTo>
                  <a:cubicBezTo>
                    <a:pt x="1388" y="8727"/>
                    <a:pt x="1548" y="8620"/>
                    <a:pt x="1730" y="8620"/>
                  </a:cubicBezTo>
                  <a:cubicBezTo>
                    <a:pt x="1775" y="8620"/>
                    <a:pt x="1822" y="8627"/>
                    <a:pt x="1868" y="8640"/>
                  </a:cubicBezTo>
                  <a:cubicBezTo>
                    <a:pt x="2102" y="8774"/>
                    <a:pt x="2102" y="9107"/>
                    <a:pt x="2102" y="9341"/>
                  </a:cubicBezTo>
                  <a:cubicBezTo>
                    <a:pt x="2102" y="9466"/>
                    <a:pt x="2175" y="9525"/>
                    <a:pt x="2260" y="9525"/>
                  </a:cubicBezTo>
                  <a:cubicBezTo>
                    <a:pt x="2356" y="9525"/>
                    <a:pt x="2467" y="9449"/>
                    <a:pt x="2502" y="9308"/>
                  </a:cubicBezTo>
                  <a:cubicBezTo>
                    <a:pt x="2536" y="8974"/>
                    <a:pt x="2502" y="8574"/>
                    <a:pt x="2269" y="8274"/>
                  </a:cubicBezTo>
                  <a:cubicBezTo>
                    <a:pt x="2141" y="8082"/>
                    <a:pt x="1931" y="7999"/>
                    <a:pt x="1718" y="7999"/>
                  </a:cubicBezTo>
                  <a:cubicBezTo>
                    <a:pt x="1598" y="7999"/>
                    <a:pt x="1476" y="8025"/>
                    <a:pt x="1368" y="8073"/>
                  </a:cubicBezTo>
                  <a:cubicBezTo>
                    <a:pt x="567" y="8340"/>
                    <a:pt x="501" y="9341"/>
                    <a:pt x="934" y="9975"/>
                  </a:cubicBezTo>
                  <a:cubicBezTo>
                    <a:pt x="1272" y="10442"/>
                    <a:pt x="1832" y="10708"/>
                    <a:pt x="2379" y="10708"/>
                  </a:cubicBezTo>
                  <a:cubicBezTo>
                    <a:pt x="2534" y="10708"/>
                    <a:pt x="2688" y="10686"/>
                    <a:pt x="2836" y="10642"/>
                  </a:cubicBezTo>
                  <a:cubicBezTo>
                    <a:pt x="3503" y="10442"/>
                    <a:pt x="3970" y="9808"/>
                    <a:pt x="4070" y="9107"/>
                  </a:cubicBezTo>
                  <a:cubicBezTo>
                    <a:pt x="4370" y="7273"/>
                    <a:pt x="2802" y="6105"/>
                    <a:pt x="1902" y="4738"/>
                  </a:cubicBezTo>
                  <a:cubicBezTo>
                    <a:pt x="1668" y="4304"/>
                    <a:pt x="1401" y="3837"/>
                    <a:pt x="1235" y="3403"/>
                  </a:cubicBezTo>
                  <a:cubicBezTo>
                    <a:pt x="1068" y="2936"/>
                    <a:pt x="901" y="2436"/>
                    <a:pt x="934" y="1936"/>
                  </a:cubicBezTo>
                  <a:cubicBezTo>
                    <a:pt x="1026" y="1204"/>
                    <a:pt x="1646" y="584"/>
                    <a:pt x="2389" y="584"/>
                  </a:cubicBezTo>
                  <a:cubicBezTo>
                    <a:pt x="2459" y="584"/>
                    <a:pt x="2530" y="590"/>
                    <a:pt x="2602" y="601"/>
                  </a:cubicBezTo>
                  <a:cubicBezTo>
                    <a:pt x="3470" y="735"/>
                    <a:pt x="4203" y="1769"/>
                    <a:pt x="3703" y="2569"/>
                  </a:cubicBezTo>
                  <a:cubicBezTo>
                    <a:pt x="3572" y="2794"/>
                    <a:pt x="3367" y="2924"/>
                    <a:pt x="3154" y="2924"/>
                  </a:cubicBezTo>
                  <a:cubicBezTo>
                    <a:pt x="2987" y="2924"/>
                    <a:pt x="2815" y="2845"/>
                    <a:pt x="2669" y="2670"/>
                  </a:cubicBezTo>
                  <a:cubicBezTo>
                    <a:pt x="2536" y="2569"/>
                    <a:pt x="2369" y="2269"/>
                    <a:pt x="2502" y="2136"/>
                  </a:cubicBezTo>
                  <a:cubicBezTo>
                    <a:pt x="2483" y="2097"/>
                    <a:pt x="2532" y="2081"/>
                    <a:pt x="2576" y="2081"/>
                  </a:cubicBezTo>
                  <a:cubicBezTo>
                    <a:pt x="2607" y="2081"/>
                    <a:pt x="2636" y="2089"/>
                    <a:pt x="2636" y="2102"/>
                  </a:cubicBezTo>
                  <a:cubicBezTo>
                    <a:pt x="2673" y="2267"/>
                    <a:pt x="2802" y="2335"/>
                    <a:pt x="2939" y="2335"/>
                  </a:cubicBezTo>
                  <a:cubicBezTo>
                    <a:pt x="3162" y="2335"/>
                    <a:pt x="3406" y="2151"/>
                    <a:pt x="3303" y="1902"/>
                  </a:cubicBezTo>
                  <a:cubicBezTo>
                    <a:pt x="3166" y="1584"/>
                    <a:pt x="2864" y="1431"/>
                    <a:pt x="2560" y="1431"/>
                  </a:cubicBezTo>
                  <a:cubicBezTo>
                    <a:pt x="2195" y="1431"/>
                    <a:pt x="1826" y="1651"/>
                    <a:pt x="1735" y="2069"/>
                  </a:cubicBezTo>
                  <a:cubicBezTo>
                    <a:pt x="1552" y="2830"/>
                    <a:pt x="2342" y="3592"/>
                    <a:pt x="3091" y="3592"/>
                  </a:cubicBezTo>
                  <a:cubicBezTo>
                    <a:pt x="3162" y="3592"/>
                    <a:pt x="3233" y="3585"/>
                    <a:pt x="3303" y="3570"/>
                  </a:cubicBezTo>
                  <a:cubicBezTo>
                    <a:pt x="4070" y="3403"/>
                    <a:pt x="4504" y="2469"/>
                    <a:pt x="4370" y="1769"/>
                  </a:cubicBezTo>
                  <a:cubicBezTo>
                    <a:pt x="4237" y="968"/>
                    <a:pt x="3570" y="268"/>
                    <a:pt x="2802" y="68"/>
                  </a:cubicBezTo>
                  <a:cubicBezTo>
                    <a:pt x="2640" y="22"/>
                    <a:pt x="2474" y="1"/>
                    <a:pt x="2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1915700" y="3481900"/>
              <a:ext cx="173500" cy="260150"/>
            </a:xfrm>
            <a:custGeom>
              <a:avLst/>
              <a:gdLst/>
              <a:ahLst/>
              <a:cxnLst/>
              <a:rect l="l" t="t" r="r" b="b"/>
              <a:pathLst>
                <a:path w="6940" h="10406" extrusionOk="0">
                  <a:moveTo>
                    <a:pt x="6572" y="0"/>
                  </a:moveTo>
                  <a:cubicBezTo>
                    <a:pt x="6522" y="0"/>
                    <a:pt x="6472" y="25"/>
                    <a:pt x="6472" y="75"/>
                  </a:cubicBezTo>
                  <a:cubicBezTo>
                    <a:pt x="6439" y="1343"/>
                    <a:pt x="6305" y="2577"/>
                    <a:pt x="6205" y="3878"/>
                  </a:cubicBezTo>
                  <a:cubicBezTo>
                    <a:pt x="6172" y="5012"/>
                    <a:pt x="6172" y="6180"/>
                    <a:pt x="5838" y="7280"/>
                  </a:cubicBezTo>
                  <a:cubicBezTo>
                    <a:pt x="5538" y="8181"/>
                    <a:pt x="5004" y="9015"/>
                    <a:pt x="4204" y="9515"/>
                  </a:cubicBezTo>
                  <a:cubicBezTo>
                    <a:pt x="3740" y="9793"/>
                    <a:pt x="3236" y="9958"/>
                    <a:pt x="2736" y="9958"/>
                  </a:cubicBezTo>
                  <a:cubicBezTo>
                    <a:pt x="2336" y="9958"/>
                    <a:pt x="1939" y="9853"/>
                    <a:pt x="1569" y="9615"/>
                  </a:cubicBezTo>
                  <a:cubicBezTo>
                    <a:pt x="801" y="9115"/>
                    <a:pt x="301" y="8148"/>
                    <a:pt x="368" y="7180"/>
                  </a:cubicBezTo>
                  <a:cubicBezTo>
                    <a:pt x="501" y="6213"/>
                    <a:pt x="1168" y="5379"/>
                    <a:pt x="2002" y="4979"/>
                  </a:cubicBezTo>
                  <a:cubicBezTo>
                    <a:pt x="2353" y="4818"/>
                    <a:pt x="2756" y="4727"/>
                    <a:pt x="3154" y="4727"/>
                  </a:cubicBezTo>
                  <a:cubicBezTo>
                    <a:pt x="3662" y="4727"/>
                    <a:pt x="4163" y="4875"/>
                    <a:pt x="4537" y="5212"/>
                  </a:cubicBezTo>
                  <a:cubicBezTo>
                    <a:pt x="5204" y="5846"/>
                    <a:pt x="5338" y="7314"/>
                    <a:pt x="4571" y="7881"/>
                  </a:cubicBezTo>
                  <a:cubicBezTo>
                    <a:pt x="4208" y="8183"/>
                    <a:pt x="3518" y="8457"/>
                    <a:pt x="2970" y="8457"/>
                  </a:cubicBezTo>
                  <a:cubicBezTo>
                    <a:pt x="2913" y="8457"/>
                    <a:pt x="2857" y="8454"/>
                    <a:pt x="2803" y="8448"/>
                  </a:cubicBezTo>
                  <a:cubicBezTo>
                    <a:pt x="2336" y="8348"/>
                    <a:pt x="1902" y="7881"/>
                    <a:pt x="1969" y="7381"/>
                  </a:cubicBezTo>
                  <a:cubicBezTo>
                    <a:pt x="1999" y="6957"/>
                    <a:pt x="2386" y="6671"/>
                    <a:pt x="2781" y="6671"/>
                  </a:cubicBezTo>
                  <a:cubicBezTo>
                    <a:pt x="2822" y="6671"/>
                    <a:pt x="2862" y="6674"/>
                    <a:pt x="2903" y="6680"/>
                  </a:cubicBezTo>
                  <a:cubicBezTo>
                    <a:pt x="3170" y="6713"/>
                    <a:pt x="3470" y="6947"/>
                    <a:pt x="3403" y="7214"/>
                  </a:cubicBezTo>
                  <a:cubicBezTo>
                    <a:pt x="3403" y="7386"/>
                    <a:pt x="3258" y="7486"/>
                    <a:pt x="3114" y="7486"/>
                  </a:cubicBezTo>
                  <a:cubicBezTo>
                    <a:pt x="3064" y="7486"/>
                    <a:pt x="3013" y="7473"/>
                    <a:pt x="2970" y="7447"/>
                  </a:cubicBezTo>
                  <a:cubicBezTo>
                    <a:pt x="2928" y="7418"/>
                    <a:pt x="2885" y="7405"/>
                    <a:pt x="2844" y="7405"/>
                  </a:cubicBezTo>
                  <a:cubicBezTo>
                    <a:pt x="2656" y="7405"/>
                    <a:pt x="2505" y="7677"/>
                    <a:pt x="2669" y="7814"/>
                  </a:cubicBezTo>
                  <a:cubicBezTo>
                    <a:pt x="2808" y="7940"/>
                    <a:pt x="2984" y="7999"/>
                    <a:pt x="3161" y="7999"/>
                  </a:cubicBezTo>
                  <a:cubicBezTo>
                    <a:pt x="3453" y="7999"/>
                    <a:pt x="3746" y="7838"/>
                    <a:pt x="3870" y="7547"/>
                  </a:cubicBezTo>
                  <a:cubicBezTo>
                    <a:pt x="4170" y="7014"/>
                    <a:pt x="3737" y="6380"/>
                    <a:pt x="3236" y="6180"/>
                  </a:cubicBezTo>
                  <a:cubicBezTo>
                    <a:pt x="3069" y="6109"/>
                    <a:pt x="2901" y="6076"/>
                    <a:pt x="2739" y="6076"/>
                  </a:cubicBezTo>
                  <a:cubicBezTo>
                    <a:pt x="1837" y="6076"/>
                    <a:pt x="1106" y="7081"/>
                    <a:pt x="1502" y="8014"/>
                  </a:cubicBezTo>
                  <a:cubicBezTo>
                    <a:pt x="1775" y="8715"/>
                    <a:pt x="2373" y="8978"/>
                    <a:pt x="3025" y="8978"/>
                  </a:cubicBezTo>
                  <a:cubicBezTo>
                    <a:pt x="3646" y="8978"/>
                    <a:pt x="4316" y="8740"/>
                    <a:pt x="4804" y="8415"/>
                  </a:cubicBezTo>
                  <a:cubicBezTo>
                    <a:pt x="5872" y="7681"/>
                    <a:pt x="5972" y="5913"/>
                    <a:pt x="5171" y="4912"/>
                  </a:cubicBezTo>
                  <a:cubicBezTo>
                    <a:pt x="4730" y="4351"/>
                    <a:pt x="4036" y="4103"/>
                    <a:pt x="3335" y="4103"/>
                  </a:cubicBezTo>
                  <a:cubicBezTo>
                    <a:pt x="2870" y="4103"/>
                    <a:pt x="2401" y="4212"/>
                    <a:pt x="2002" y="4412"/>
                  </a:cubicBezTo>
                  <a:cubicBezTo>
                    <a:pt x="935" y="4912"/>
                    <a:pt x="168" y="6013"/>
                    <a:pt x="101" y="7180"/>
                  </a:cubicBezTo>
                  <a:cubicBezTo>
                    <a:pt x="1" y="8315"/>
                    <a:pt x="701" y="9415"/>
                    <a:pt x="1669" y="10016"/>
                  </a:cubicBezTo>
                  <a:cubicBezTo>
                    <a:pt x="2128" y="10280"/>
                    <a:pt x="2611" y="10405"/>
                    <a:pt x="3091" y="10405"/>
                  </a:cubicBezTo>
                  <a:cubicBezTo>
                    <a:pt x="3760" y="10405"/>
                    <a:pt x="4422" y="10162"/>
                    <a:pt x="5004" y="9716"/>
                  </a:cubicBezTo>
                  <a:cubicBezTo>
                    <a:pt x="6272" y="8715"/>
                    <a:pt x="6706" y="7147"/>
                    <a:pt x="6839" y="5613"/>
                  </a:cubicBezTo>
                  <a:cubicBezTo>
                    <a:pt x="6939" y="3811"/>
                    <a:pt x="6706" y="1977"/>
                    <a:pt x="6672" y="75"/>
                  </a:cubicBezTo>
                  <a:cubicBezTo>
                    <a:pt x="6672" y="25"/>
                    <a:pt x="6622" y="0"/>
                    <a:pt x="6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2368525" y="2953775"/>
              <a:ext cx="274400" cy="104525"/>
            </a:xfrm>
            <a:custGeom>
              <a:avLst/>
              <a:gdLst/>
              <a:ahLst/>
              <a:cxnLst/>
              <a:rect l="l" t="t" r="r" b="b"/>
              <a:pathLst>
                <a:path w="10976" h="4181" extrusionOk="0">
                  <a:moveTo>
                    <a:pt x="2298" y="0"/>
                  </a:moveTo>
                  <a:cubicBezTo>
                    <a:pt x="1854" y="0"/>
                    <a:pt x="1423" y="106"/>
                    <a:pt x="1035" y="385"/>
                  </a:cubicBezTo>
                  <a:cubicBezTo>
                    <a:pt x="368" y="886"/>
                    <a:pt x="1" y="1753"/>
                    <a:pt x="201" y="2587"/>
                  </a:cubicBezTo>
                  <a:cubicBezTo>
                    <a:pt x="401" y="3388"/>
                    <a:pt x="1101" y="4055"/>
                    <a:pt x="1902" y="4155"/>
                  </a:cubicBezTo>
                  <a:cubicBezTo>
                    <a:pt x="1991" y="4172"/>
                    <a:pt x="2084" y="4180"/>
                    <a:pt x="2178" y="4180"/>
                  </a:cubicBezTo>
                  <a:cubicBezTo>
                    <a:pt x="2827" y="4180"/>
                    <a:pt x="3558" y="3786"/>
                    <a:pt x="3703" y="3087"/>
                  </a:cubicBezTo>
                  <a:cubicBezTo>
                    <a:pt x="3853" y="2369"/>
                    <a:pt x="3198" y="1517"/>
                    <a:pt x="2460" y="1517"/>
                  </a:cubicBezTo>
                  <a:cubicBezTo>
                    <a:pt x="2375" y="1517"/>
                    <a:pt x="2288" y="1529"/>
                    <a:pt x="2202" y="1553"/>
                  </a:cubicBezTo>
                  <a:cubicBezTo>
                    <a:pt x="1435" y="1720"/>
                    <a:pt x="1335" y="2787"/>
                    <a:pt x="2035" y="3087"/>
                  </a:cubicBezTo>
                  <a:cubicBezTo>
                    <a:pt x="2078" y="3105"/>
                    <a:pt x="2118" y="3113"/>
                    <a:pt x="2156" y="3113"/>
                  </a:cubicBezTo>
                  <a:cubicBezTo>
                    <a:pt x="2478" y="3113"/>
                    <a:pt x="2624" y="2540"/>
                    <a:pt x="2236" y="2420"/>
                  </a:cubicBezTo>
                  <a:cubicBezTo>
                    <a:pt x="2205" y="2420"/>
                    <a:pt x="2203" y="2282"/>
                    <a:pt x="2252" y="2282"/>
                  </a:cubicBezTo>
                  <a:cubicBezTo>
                    <a:pt x="2257" y="2282"/>
                    <a:pt x="2263" y="2284"/>
                    <a:pt x="2269" y="2287"/>
                  </a:cubicBezTo>
                  <a:cubicBezTo>
                    <a:pt x="2304" y="2252"/>
                    <a:pt x="2349" y="2238"/>
                    <a:pt x="2400" y="2238"/>
                  </a:cubicBezTo>
                  <a:cubicBezTo>
                    <a:pt x="2545" y="2238"/>
                    <a:pt x="2729" y="2355"/>
                    <a:pt x="2803" y="2454"/>
                  </a:cubicBezTo>
                  <a:cubicBezTo>
                    <a:pt x="3203" y="2787"/>
                    <a:pt x="3103" y="3254"/>
                    <a:pt x="2703" y="3488"/>
                  </a:cubicBezTo>
                  <a:cubicBezTo>
                    <a:pt x="2521" y="3601"/>
                    <a:pt x="2328" y="3651"/>
                    <a:pt x="2137" y="3651"/>
                  </a:cubicBezTo>
                  <a:cubicBezTo>
                    <a:pt x="1480" y="3651"/>
                    <a:pt x="838" y="3065"/>
                    <a:pt x="735" y="2420"/>
                  </a:cubicBezTo>
                  <a:cubicBezTo>
                    <a:pt x="601" y="1586"/>
                    <a:pt x="1268" y="819"/>
                    <a:pt x="2069" y="752"/>
                  </a:cubicBezTo>
                  <a:cubicBezTo>
                    <a:pt x="2112" y="749"/>
                    <a:pt x="2156" y="748"/>
                    <a:pt x="2200" y="748"/>
                  </a:cubicBezTo>
                  <a:cubicBezTo>
                    <a:pt x="2656" y="748"/>
                    <a:pt x="3110" y="900"/>
                    <a:pt x="3537" y="1053"/>
                  </a:cubicBezTo>
                  <a:cubicBezTo>
                    <a:pt x="4004" y="1219"/>
                    <a:pt x="4437" y="1453"/>
                    <a:pt x="4871" y="1720"/>
                  </a:cubicBezTo>
                  <a:cubicBezTo>
                    <a:pt x="6133" y="2520"/>
                    <a:pt x="7225" y="3918"/>
                    <a:pt x="8829" y="3918"/>
                  </a:cubicBezTo>
                  <a:cubicBezTo>
                    <a:pt x="8963" y="3918"/>
                    <a:pt x="9100" y="3908"/>
                    <a:pt x="9241" y="3888"/>
                  </a:cubicBezTo>
                  <a:cubicBezTo>
                    <a:pt x="9941" y="3754"/>
                    <a:pt x="10575" y="3287"/>
                    <a:pt x="10775" y="2620"/>
                  </a:cubicBezTo>
                  <a:cubicBezTo>
                    <a:pt x="10975" y="1953"/>
                    <a:pt x="10708" y="1153"/>
                    <a:pt x="10108" y="752"/>
                  </a:cubicBezTo>
                  <a:cubicBezTo>
                    <a:pt x="9856" y="567"/>
                    <a:pt x="9546" y="470"/>
                    <a:pt x="9247" y="470"/>
                  </a:cubicBezTo>
                  <a:cubicBezTo>
                    <a:pt x="8794" y="470"/>
                    <a:pt x="8367" y="691"/>
                    <a:pt x="8207" y="1153"/>
                  </a:cubicBezTo>
                  <a:cubicBezTo>
                    <a:pt x="8073" y="1453"/>
                    <a:pt x="8106" y="1886"/>
                    <a:pt x="8407" y="2087"/>
                  </a:cubicBezTo>
                  <a:cubicBezTo>
                    <a:pt x="8642" y="2244"/>
                    <a:pt x="8939" y="2298"/>
                    <a:pt x="9218" y="2298"/>
                  </a:cubicBezTo>
                  <a:cubicBezTo>
                    <a:pt x="9294" y="2298"/>
                    <a:pt x="9369" y="2294"/>
                    <a:pt x="9441" y="2287"/>
                  </a:cubicBezTo>
                  <a:cubicBezTo>
                    <a:pt x="9708" y="2253"/>
                    <a:pt x="9741" y="1920"/>
                    <a:pt x="9474" y="1920"/>
                  </a:cubicBezTo>
                  <a:cubicBezTo>
                    <a:pt x="9241" y="1920"/>
                    <a:pt x="8907" y="1920"/>
                    <a:pt x="8774" y="1653"/>
                  </a:cubicBezTo>
                  <a:cubicBezTo>
                    <a:pt x="8707" y="1419"/>
                    <a:pt x="8807" y="1219"/>
                    <a:pt x="9074" y="1119"/>
                  </a:cubicBezTo>
                  <a:cubicBezTo>
                    <a:pt x="9158" y="1089"/>
                    <a:pt x="9239" y="1075"/>
                    <a:pt x="9318" y="1075"/>
                  </a:cubicBezTo>
                  <a:cubicBezTo>
                    <a:pt x="9677" y="1075"/>
                    <a:pt x="9971" y="1364"/>
                    <a:pt x="10108" y="1720"/>
                  </a:cubicBezTo>
                  <a:cubicBezTo>
                    <a:pt x="10475" y="2587"/>
                    <a:pt x="9608" y="3154"/>
                    <a:pt x="8774" y="3154"/>
                  </a:cubicBezTo>
                  <a:cubicBezTo>
                    <a:pt x="7840" y="3154"/>
                    <a:pt x="7106" y="2487"/>
                    <a:pt x="6405" y="1920"/>
                  </a:cubicBezTo>
                  <a:cubicBezTo>
                    <a:pt x="5605" y="1253"/>
                    <a:pt x="4771" y="719"/>
                    <a:pt x="3837" y="319"/>
                  </a:cubicBezTo>
                  <a:cubicBezTo>
                    <a:pt x="3337" y="140"/>
                    <a:pt x="2809" y="0"/>
                    <a:pt x="2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2519475" y="2891575"/>
              <a:ext cx="266875" cy="170525"/>
            </a:xfrm>
            <a:custGeom>
              <a:avLst/>
              <a:gdLst/>
              <a:ahLst/>
              <a:cxnLst/>
              <a:rect l="l" t="t" r="r" b="b"/>
              <a:pathLst>
                <a:path w="10675" h="6821" extrusionOk="0">
                  <a:moveTo>
                    <a:pt x="7355" y="0"/>
                  </a:moveTo>
                  <a:cubicBezTo>
                    <a:pt x="7306" y="0"/>
                    <a:pt x="7255" y="2"/>
                    <a:pt x="7205" y="5"/>
                  </a:cubicBezTo>
                  <a:cubicBezTo>
                    <a:pt x="6038" y="105"/>
                    <a:pt x="4971" y="839"/>
                    <a:pt x="4470" y="1939"/>
                  </a:cubicBezTo>
                  <a:cubicBezTo>
                    <a:pt x="3970" y="2940"/>
                    <a:pt x="4003" y="4341"/>
                    <a:pt x="4971" y="5108"/>
                  </a:cubicBezTo>
                  <a:cubicBezTo>
                    <a:pt x="5408" y="5458"/>
                    <a:pt x="5986" y="5636"/>
                    <a:pt x="6562" y="5636"/>
                  </a:cubicBezTo>
                  <a:cubicBezTo>
                    <a:pt x="7303" y="5636"/>
                    <a:pt x="8041" y="5342"/>
                    <a:pt x="8473" y="4741"/>
                  </a:cubicBezTo>
                  <a:cubicBezTo>
                    <a:pt x="9140" y="3741"/>
                    <a:pt x="9407" y="1973"/>
                    <a:pt x="8039" y="1439"/>
                  </a:cubicBezTo>
                  <a:cubicBezTo>
                    <a:pt x="7867" y="1363"/>
                    <a:pt x="7690" y="1329"/>
                    <a:pt x="7516" y="1329"/>
                  </a:cubicBezTo>
                  <a:cubicBezTo>
                    <a:pt x="6617" y="1329"/>
                    <a:pt x="5813" y="2256"/>
                    <a:pt x="6205" y="3207"/>
                  </a:cubicBezTo>
                  <a:cubicBezTo>
                    <a:pt x="6359" y="3567"/>
                    <a:pt x="6770" y="3907"/>
                    <a:pt x="7195" y="3907"/>
                  </a:cubicBezTo>
                  <a:cubicBezTo>
                    <a:pt x="7322" y="3907"/>
                    <a:pt x="7450" y="3876"/>
                    <a:pt x="7572" y="3807"/>
                  </a:cubicBezTo>
                  <a:cubicBezTo>
                    <a:pt x="8039" y="3607"/>
                    <a:pt x="8173" y="2973"/>
                    <a:pt x="7839" y="2607"/>
                  </a:cubicBezTo>
                  <a:cubicBezTo>
                    <a:pt x="7800" y="2560"/>
                    <a:pt x="7751" y="2541"/>
                    <a:pt x="7700" y="2541"/>
                  </a:cubicBezTo>
                  <a:cubicBezTo>
                    <a:pt x="7531" y="2541"/>
                    <a:pt x="7344" y="2753"/>
                    <a:pt x="7472" y="2907"/>
                  </a:cubicBezTo>
                  <a:cubicBezTo>
                    <a:pt x="7572" y="3074"/>
                    <a:pt x="7472" y="3374"/>
                    <a:pt x="7239" y="3374"/>
                  </a:cubicBezTo>
                  <a:cubicBezTo>
                    <a:pt x="7223" y="3375"/>
                    <a:pt x="7208" y="3376"/>
                    <a:pt x="7193" y="3376"/>
                  </a:cubicBezTo>
                  <a:cubicBezTo>
                    <a:pt x="6918" y="3376"/>
                    <a:pt x="6737" y="3095"/>
                    <a:pt x="6705" y="2873"/>
                  </a:cubicBezTo>
                  <a:cubicBezTo>
                    <a:pt x="6605" y="2406"/>
                    <a:pt x="6939" y="1939"/>
                    <a:pt x="7406" y="1906"/>
                  </a:cubicBezTo>
                  <a:cubicBezTo>
                    <a:pt x="7425" y="1905"/>
                    <a:pt x="7445" y="1904"/>
                    <a:pt x="7464" y="1904"/>
                  </a:cubicBezTo>
                  <a:cubicBezTo>
                    <a:pt x="7942" y="1904"/>
                    <a:pt x="8376" y="2291"/>
                    <a:pt x="8440" y="2740"/>
                  </a:cubicBezTo>
                  <a:cubicBezTo>
                    <a:pt x="8540" y="3307"/>
                    <a:pt x="8240" y="4108"/>
                    <a:pt x="7906" y="4541"/>
                  </a:cubicBezTo>
                  <a:cubicBezTo>
                    <a:pt x="7643" y="4882"/>
                    <a:pt x="7185" y="5036"/>
                    <a:pt x="6706" y="5036"/>
                  </a:cubicBezTo>
                  <a:cubicBezTo>
                    <a:pt x="6155" y="5036"/>
                    <a:pt x="5577" y="4832"/>
                    <a:pt x="5237" y="4475"/>
                  </a:cubicBezTo>
                  <a:cubicBezTo>
                    <a:pt x="4604" y="3807"/>
                    <a:pt x="4604" y="2740"/>
                    <a:pt x="5004" y="1939"/>
                  </a:cubicBezTo>
                  <a:cubicBezTo>
                    <a:pt x="5404" y="1105"/>
                    <a:pt x="6238" y="438"/>
                    <a:pt x="7205" y="305"/>
                  </a:cubicBezTo>
                  <a:cubicBezTo>
                    <a:pt x="7263" y="301"/>
                    <a:pt x="7321" y="299"/>
                    <a:pt x="7378" y="299"/>
                  </a:cubicBezTo>
                  <a:cubicBezTo>
                    <a:pt x="8287" y="299"/>
                    <a:pt x="9170" y="786"/>
                    <a:pt x="9641" y="1539"/>
                  </a:cubicBezTo>
                  <a:cubicBezTo>
                    <a:pt x="10174" y="2373"/>
                    <a:pt x="10041" y="3307"/>
                    <a:pt x="9540" y="4141"/>
                  </a:cubicBezTo>
                  <a:cubicBezTo>
                    <a:pt x="9040" y="4942"/>
                    <a:pt x="8206" y="5475"/>
                    <a:pt x="7306" y="5775"/>
                  </a:cubicBezTo>
                  <a:cubicBezTo>
                    <a:pt x="6205" y="6109"/>
                    <a:pt x="5037" y="6109"/>
                    <a:pt x="3903" y="6142"/>
                  </a:cubicBezTo>
                  <a:cubicBezTo>
                    <a:pt x="2636" y="6242"/>
                    <a:pt x="1368" y="6343"/>
                    <a:pt x="134" y="6409"/>
                  </a:cubicBezTo>
                  <a:cubicBezTo>
                    <a:pt x="0" y="6409"/>
                    <a:pt x="0" y="6609"/>
                    <a:pt x="134" y="6609"/>
                  </a:cubicBezTo>
                  <a:cubicBezTo>
                    <a:pt x="1509" y="6686"/>
                    <a:pt x="2943" y="6821"/>
                    <a:pt x="4347" y="6821"/>
                  </a:cubicBezTo>
                  <a:cubicBezTo>
                    <a:pt x="4781" y="6821"/>
                    <a:pt x="5212" y="6808"/>
                    <a:pt x="5638" y="6776"/>
                  </a:cubicBezTo>
                  <a:cubicBezTo>
                    <a:pt x="7172" y="6643"/>
                    <a:pt x="8740" y="6176"/>
                    <a:pt x="9741" y="4942"/>
                  </a:cubicBezTo>
                  <a:cubicBezTo>
                    <a:pt x="10508" y="3941"/>
                    <a:pt x="10675" y="2673"/>
                    <a:pt x="10041" y="1606"/>
                  </a:cubicBezTo>
                  <a:cubicBezTo>
                    <a:pt x="9499" y="681"/>
                    <a:pt x="8439" y="0"/>
                    <a:pt x="7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1961575" y="2980275"/>
              <a:ext cx="115100" cy="101150"/>
            </a:xfrm>
            <a:custGeom>
              <a:avLst/>
              <a:gdLst/>
              <a:ahLst/>
              <a:cxnLst/>
              <a:rect l="l" t="t" r="r" b="b"/>
              <a:pathLst>
                <a:path w="4604" h="4046" extrusionOk="0">
                  <a:moveTo>
                    <a:pt x="1372" y="1"/>
                  </a:moveTo>
                  <a:cubicBezTo>
                    <a:pt x="1218" y="1"/>
                    <a:pt x="1068" y="9"/>
                    <a:pt x="934" y="26"/>
                  </a:cubicBezTo>
                  <a:cubicBezTo>
                    <a:pt x="668" y="59"/>
                    <a:pt x="201" y="59"/>
                    <a:pt x="34" y="359"/>
                  </a:cubicBezTo>
                  <a:cubicBezTo>
                    <a:pt x="0" y="426"/>
                    <a:pt x="0" y="560"/>
                    <a:pt x="134" y="660"/>
                  </a:cubicBezTo>
                  <a:cubicBezTo>
                    <a:pt x="195" y="690"/>
                    <a:pt x="268" y="702"/>
                    <a:pt x="348" y="702"/>
                  </a:cubicBezTo>
                  <a:cubicBezTo>
                    <a:pt x="531" y="702"/>
                    <a:pt x="749" y="639"/>
                    <a:pt x="934" y="593"/>
                  </a:cubicBezTo>
                  <a:cubicBezTo>
                    <a:pt x="1051" y="576"/>
                    <a:pt x="1185" y="568"/>
                    <a:pt x="1326" y="568"/>
                  </a:cubicBezTo>
                  <a:cubicBezTo>
                    <a:pt x="1468" y="568"/>
                    <a:pt x="1618" y="576"/>
                    <a:pt x="1768" y="593"/>
                  </a:cubicBezTo>
                  <a:cubicBezTo>
                    <a:pt x="2269" y="660"/>
                    <a:pt x="2702" y="826"/>
                    <a:pt x="3103" y="1093"/>
                  </a:cubicBezTo>
                  <a:cubicBezTo>
                    <a:pt x="3470" y="1394"/>
                    <a:pt x="3703" y="1861"/>
                    <a:pt x="3937" y="2261"/>
                  </a:cubicBezTo>
                  <a:cubicBezTo>
                    <a:pt x="4037" y="2528"/>
                    <a:pt x="4137" y="2828"/>
                    <a:pt x="4170" y="3095"/>
                  </a:cubicBezTo>
                  <a:cubicBezTo>
                    <a:pt x="4270" y="3395"/>
                    <a:pt x="4370" y="3695"/>
                    <a:pt x="4370" y="3995"/>
                  </a:cubicBezTo>
                  <a:cubicBezTo>
                    <a:pt x="4370" y="4029"/>
                    <a:pt x="4404" y="4045"/>
                    <a:pt x="4441" y="4045"/>
                  </a:cubicBezTo>
                  <a:cubicBezTo>
                    <a:pt x="4479" y="4045"/>
                    <a:pt x="4520" y="4029"/>
                    <a:pt x="4537" y="3995"/>
                  </a:cubicBezTo>
                  <a:cubicBezTo>
                    <a:pt x="4537" y="3595"/>
                    <a:pt x="4604" y="3328"/>
                    <a:pt x="4537" y="2995"/>
                  </a:cubicBezTo>
                  <a:cubicBezTo>
                    <a:pt x="4504" y="2694"/>
                    <a:pt x="4437" y="2361"/>
                    <a:pt x="4337" y="2061"/>
                  </a:cubicBezTo>
                  <a:cubicBezTo>
                    <a:pt x="4170" y="1527"/>
                    <a:pt x="3870" y="960"/>
                    <a:pt x="3436" y="660"/>
                  </a:cubicBezTo>
                  <a:cubicBezTo>
                    <a:pt x="2969" y="326"/>
                    <a:pt x="2435" y="93"/>
                    <a:pt x="1835" y="26"/>
                  </a:cubicBezTo>
                  <a:cubicBezTo>
                    <a:pt x="1685" y="9"/>
                    <a:pt x="1526" y="1"/>
                    <a:pt x="1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1958300" y="2985875"/>
              <a:ext cx="159775" cy="71925"/>
            </a:xfrm>
            <a:custGeom>
              <a:avLst/>
              <a:gdLst/>
              <a:ahLst/>
              <a:cxnLst/>
              <a:rect l="l" t="t" r="r" b="b"/>
              <a:pathLst>
                <a:path w="6391" h="2877" extrusionOk="0">
                  <a:moveTo>
                    <a:pt x="303" y="0"/>
                  </a:moveTo>
                  <a:cubicBezTo>
                    <a:pt x="157" y="0"/>
                    <a:pt x="0" y="131"/>
                    <a:pt x="65" y="302"/>
                  </a:cubicBezTo>
                  <a:cubicBezTo>
                    <a:pt x="265" y="803"/>
                    <a:pt x="565" y="1303"/>
                    <a:pt x="899" y="1703"/>
                  </a:cubicBezTo>
                  <a:cubicBezTo>
                    <a:pt x="1266" y="2170"/>
                    <a:pt x="1733" y="2404"/>
                    <a:pt x="2300" y="2537"/>
                  </a:cubicBezTo>
                  <a:cubicBezTo>
                    <a:pt x="3190" y="2748"/>
                    <a:pt x="4081" y="2877"/>
                    <a:pt x="4971" y="2877"/>
                  </a:cubicBezTo>
                  <a:cubicBezTo>
                    <a:pt x="5348" y="2877"/>
                    <a:pt x="5725" y="2854"/>
                    <a:pt x="6102" y="2804"/>
                  </a:cubicBezTo>
                  <a:cubicBezTo>
                    <a:pt x="6113" y="2806"/>
                    <a:pt x="6123" y="2807"/>
                    <a:pt x="6133" y="2807"/>
                  </a:cubicBezTo>
                  <a:cubicBezTo>
                    <a:pt x="6312" y="2807"/>
                    <a:pt x="6390" y="2535"/>
                    <a:pt x="6169" y="2504"/>
                  </a:cubicBezTo>
                  <a:cubicBezTo>
                    <a:pt x="5068" y="2337"/>
                    <a:pt x="3934" y="2270"/>
                    <a:pt x="2800" y="2037"/>
                  </a:cubicBezTo>
                  <a:cubicBezTo>
                    <a:pt x="2266" y="1970"/>
                    <a:pt x="1766" y="1870"/>
                    <a:pt x="1399" y="1470"/>
                  </a:cubicBezTo>
                  <a:cubicBezTo>
                    <a:pt x="1065" y="1103"/>
                    <a:pt x="732" y="636"/>
                    <a:pt x="498" y="135"/>
                  </a:cubicBezTo>
                  <a:cubicBezTo>
                    <a:pt x="463" y="40"/>
                    <a:pt x="385"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1958225" y="3082525"/>
              <a:ext cx="93425" cy="246200"/>
            </a:xfrm>
            <a:custGeom>
              <a:avLst/>
              <a:gdLst/>
              <a:ahLst/>
              <a:cxnLst/>
              <a:rect l="l" t="t" r="r" b="b"/>
              <a:pathLst>
                <a:path w="3737" h="9848" extrusionOk="0">
                  <a:moveTo>
                    <a:pt x="3568" y="1"/>
                  </a:moveTo>
                  <a:cubicBezTo>
                    <a:pt x="3518" y="1"/>
                    <a:pt x="3470" y="34"/>
                    <a:pt x="3470" y="106"/>
                  </a:cubicBezTo>
                  <a:cubicBezTo>
                    <a:pt x="3403" y="1106"/>
                    <a:pt x="2870" y="1974"/>
                    <a:pt x="2436" y="2807"/>
                  </a:cubicBezTo>
                  <a:cubicBezTo>
                    <a:pt x="1969" y="3608"/>
                    <a:pt x="1469" y="4409"/>
                    <a:pt x="1068" y="5243"/>
                  </a:cubicBezTo>
                  <a:cubicBezTo>
                    <a:pt x="401" y="6644"/>
                    <a:pt x="1" y="8512"/>
                    <a:pt x="1168" y="9812"/>
                  </a:cubicBezTo>
                  <a:cubicBezTo>
                    <a:pt x="1193" y="9837"/>
                    <a:pt x="1221" y="9848"/>
                    <a:pt x="1246" y="9848"/>
                  </a:cubicBezTo>
                  <a:cubicBezTo>
                    <a:pt x="1321" y="9848"/>
                    <a:pt x="1377" y="9754"/>
                    <a:pt x="1302" y="9679"/>
                  </a:cubicBezTo>
                  <a:cubicBezTo>
                    <a:pt x="902" y="8979"/>
                    <a:pt x="768" y="8078"/>
                    <a:pt x="935" y="7277"/>
                  </a:cubicBezTo>
                  <a:cubicBezTo>
                    <a:pt x="1035" y="6410"/>
                    <a:pt x="1502" y="5643"/>
                    <a:pt x="1936" y="4909"/>
                  </a:cubicBezTo>
                  <a:cubicBezTo>
                    <a:pt x="2336" y="4142"/>
                    <a:pt x="2870" y="3408"/>
                    <a:pt x="3203" y="2607"/>
                  </a:cubicBezTo>
                  <a:cubicBezTo>
                    <a:pt x="3537" y="1773"/>
                    <a:pt x="3737" y="939"/>
                    <a:pt x="3670" y="72"/>
                  </a:cubicBezTo>
                  <a:cubicBezTo>
                    <a:pt x="3655" y="26"/>
                    <a:pt x="3611" y="1"/>
                    <a:pt x="3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1951575" y="3340500"/>
              <a:ext cx="88400" cy="203875"/>
            </a:xfrm>
            <a:custGeom>
              <a:avLst/>
              <a:gdLst/>
              <a:ahLst/>
              <a:cxnLst/>
              <a:rect l="l" t="t" r="r" b="b"/>
              <a:pathLst>
                <a:path w="3536" h="8155" extrusionOk="0">
                  <a:moveTo>
                    <a:pt x="946" y="0"/>
                  </a:moveTo>
                  <a:cubicBezTo>
                    <a:pt x="927" y="0"/>
                    <a:pt x="910" y="9"/>
                    <a:pt x="901" y="27"/>
                  </a:cubicBezTo>
                  <a:cubicBezTo>
                    <a:pt x="400" y="628"/>
                    <a:pt x="100" y="1261"/>
                    <a:pt x="67" y="2029"/>
                  </a:cubicBezTo>
                  <a:cubicBezTo>
                    <a:pt x="0" y="2829"/>
                    <a:pt x="200" y="3630"/>
                    <a:pt x="534" y="4330"/>
                  </a:cubicBezTo>
                  <a:cubicBezTo>
                    <a:pt x="867" y="5097"/>
                    <a:pt x="1368" y="5698"/>
                    <a:pt x="1901" y="6298"/>
                  </a:cubicBezTo>
                  <a:cubicBezTo>
                    <a:pt x="2435" y="6832"/>
                    <a:pt x="3069" y="7366"/>
                    <a:pt x="3403" y="8133"/>
                  </a:cubicBezTo>
                  <a:cubicBezTo>
                    <a:pt x="3416" y="8147"/>
                    <a:pt x="3442" y="8155"/>
                    <a:pt x="3466" y="8155"/>
                  </a:cubicBezTo>
                  <a:cubicBezTo>
                    <a:pt x="3502" y="8155"/>
                    <a:pt x="3536" y="8139"/>
                    <a:pt x="3536" y="8100"/>
                  </a:cubicBezTo>
                  <a:cubicBezTo>
                    <a:pt x="3436" y="7366"/>
                    <a:pt x="3036" y="6932"/>
                    <a:pt x="2569" y="6432"/>
                  </a:cubicBezTo>
                  <a:cubicBezTo>
                    <a:pt x="2068" y="5831"/>
                    <a:pt x="1568" y="5264"/>
                    <a:pt x="1201" y="4597"/>
                  </a:cubicBezTo>
                  <a:cubicBezTo>
                    <a:pt x="434" y="3296"/>
                    <a:pt x="200" y="1462"/>
                    <a:pt x="1034" y="127"/>
                  </a:cubicBezTo>
                  <a:cubicBezTo>
                    <a:pt x="1058" y="55"/>
                    <a:pt x="99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2102500" y="2933425"/>
              <a:ext cx="251050" cy="100875"/>
            </a:xfrm>
            <a:custGeom>
              <a:avLst/>
              <a:gdLst/>
              <a:ahLst/>
              <a:cxnLst/>
              <a:rect l="l" t="t" r="r" b="b"/>
              <a:pathLst>
                <a:path w="10042" h="4035" extrusionOk="0">
                  <a:moveTo>
                    <a:pt x="8435" y="1"/>
                  </a:moveTo>
                  <a:cubicBezTo>
                    <a:pt x="7223" y="1"/>
                    <a:pt x="5953" y="641"/>
                    <a:pt x="5004" y="1266"/>
                  </a:cubicBezTo>
                  <a:cubicBezTo>
                    <a:pt x="4204" y="1766"/>
                    <a:pt x="3503" y="2300"/>
                    <a:pt x="2703" y="2801"/>
                  </a:cubicBezTo>
                  <a:cubicBezTo>
                    <a:pt x="1902" y="3368"/>
                    <a:pt x="1035" y="3801"/>
                    <a:pt x="67" y="3901"/>
                  </a:cubicBezTo>
                  <a:cubicBezTo>
                    <a:pt x="1" y="3901"/>
                    <a:pt x="1" y="4035"/>
                    <a:pt x="67" y="4035"/>
                  </a:cubicBezTo>
                  <a:cubicBezTo>
                    <a:pt x="901" y="4035"/>
                    <a:pt x="1702" y="3801"/>
                    <a:pt x="2503" y="3468"/>
                  </a:cubicBezTo>
                  <a:cubicBezTo>
                    <a:pt x="3336" y="3134"/>
                    <a:pt x="4037" y="2567"/>
                    <a:pt x="4804" y="2100"/>
                  </a:cubicBezTo>
                  <a:cubicBezTo>
                    <a:pt x="5538" y="1600"/>
                    <a:pt x="6339" y="1099"/>
                    <a:pt x="7206" y="799"/>
                  </a:cubicBezTo>
                  <a:cubicBezTo>
                    <a:pt x="7755" y="630"/>
                    <a:pt x="8331" y="541"/>
                    <a:pt x="8900" y="541"/>
                  </a:cubicBezTo>
                  <a:cubicBezTo>
                    <a:pt x="9229" y="541"/>
                    <a:pt x="9556" y="571"/>
                    <a:pt x="9874" y="632"/>
                  </a:cubicBezTo>
                  <a:cubicBezTo>
                    <a:pt x="10008" y="632"/>
                    <a:pt x="10041" y="532"/>
                    <a:pt x="9975" y="432"/>
                  </a:cubicBezTo>
                  <a:cubicBezTo>
                    <a:pt x="9494" y="126"/>
                    <a:pt x="8970" y="1"/>
                    <a:pt x="8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2374575" y="2928300"/>
              <a:ext cx="207900" cy="92400"/>
            </a:xfrm>
            <a:custGeom>
              <a:avLst/>
              <a:gdLst/>
              <a:ahLst/>
              <a:cxnLst/>
              <a:rect l="l" t="t" r="r" b="b"/>
              <a:pathLst>
                <a:path w="8316" h="3696" extrusionOk="0">
                  <a:moveTo>
                    <a:pt x="2204" y="0"/>
                  </a:moveTo>
                  <a:cubicBezTo>
                    <a:pt x="1333" y="0"/>
                    <a:pt x="486" y="298"/>
                    <a:pt x="26" y="1104"/>
                  </a:cubicBezTo>
                  <a:cubicBezTo>
                    <a:pt x="0" y="1129"/>
                    <a:pt x="52" y="1193"/>
                    <a:pt x="93" y="1193"/>
                  </a:cubicBezTo>
                  <a:cubicBezTo>
                    <a:pt x="106" y="1193"/>
                    <a:pt x="118" y="1187"/>
                    <a:pt x="126" y="1171"/>
                  </a:cubicBezTo>
                  <a:cubicBezTo>
                    <a:pt x="762" y="707"/>
                    <a:pt x="1486" y="491"/>
                    <a:pt x="2222" y="491"/>
                  </a:cubicBezTo>
                  <a:cubicBezTo>
                    <a:pt x="2914" y="491"/>
                    <a:pt x="3615" y="682"/>
                    <a:pt x="4262" y="1037"/>
                  </a:cubicBezTo>
                  <a:cubicBezTo>
                    <a:pt x="4929" y="1471"/>
                    <a:pt x="5529" y="1938"/>
                    <a:pt x="6130" y="2438"/>
                  </a:cubicBezTo>
                  <a:cubicBezTo>
                    <a:pt x="6430" y="2672"/>
                    <a:pt x="6764" y="2939"/>
                    <a:pt x="7097" y="3139"/>
                  </a:cubicBezTo>
                  <a:cubicBezTo>
                    <a:pt x="7431" y="3406"/>
                    <a:pt x="7831" y="3506"/>
                    <a:pt x="8198" y="3673"/>
                  </a:cubicBezTo>
                  <a:cubicBezTo>
                    <a:pt x="8214" y="3689"/>
                    <a:pt x="8230" y="3695"/>
                    <a:pt x="8244" y="3695"/>
                  </a:cubicBezTo>
                  <a:cubicBezTo>
                    <a:pt x="8289" y="3695"/>
                    <a:pt x="8315" y="3631"/>
                    <a:pt x="8265" y="3606"/>
                  </a:cubicBezTo>
                  <a:cubicBezTo>
                    <a:pt x="7831" y="3306"/>
                    <a:pt x="7531" y="2939"/>
                    <a:pt x="7164" y="2605"/>
                  </a:cubicBezTo>
                  <a:cubicBezTo>
                    <a:pt x="6830" y="2305"/>
                    <a:pt x="6530" y="2005"/>
                    <a:pt x="6197" y="1771"/>
                  </a:cubicBezTo>
                  <a:cubicBezTo>
                    <a:pt x="5529" y="1238"/>
                    <a:pt x="4829" y="737"/>
                    <a:pt x="4028" y="404"/>
                  </a:cubicBezTo>
                  <a:cubicBezTo>
                    <a:pt x="3504" y="163"/>
                    <a:pt x="2847"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1943100" y="3611450"/>
              <a:ext cx="90225" cy="56025"/>
            </a:xfrm>
            <a:custGeom>
              <a:avLst/>
              <a:gdLst/>
              <a:ahLst/>
              <a:cxnLst/>
              <a:rect l="l" t="t" r="r" b="b"/>
              <a:pathLst>
                <a:path w="3609" h="2241" extrusionOk="0">
                  <a:moveTo>
                    <a:pt x="1823" y="1"/>
                  </a:moveTo>
                  <a:cubicBezTo>
                    <a:pt x="1607" y="1"/>
                    <a:pt x="1395" y="34"/>
                    <a:pt x="1206" y="97"/>
                  </a:cubicBezTo>
                  <a:cubicBezTo>
                    <a:pt x="739" y="197"/>
                    <a:pt x="406" y="531"/>
                    <a:pt x="72" y="864"/>
                  </a:cubicBezTo>
                  <a:cubicBezTo>
                    <a:pt x="0" y="936"/>
                    <a:pt x="49" y="991"/>
                    <a:pt x="95" y="991"/>
                  </a:cubicBezTo>
                  <a:cubicBezTo>
                    <a:pt x="113" y="991"/>
                    <a:pt x="130" y="983"/>
                    <a:pt x="139" y="964"/>
                  </a:cubicBezTo>
                  <a:cubicBezTo>
                    <a:pt x="439" y="664"/>
                    <a:pt x="739" y="464"/>
                    <a:pt x="1173" y="397"/>
                  </a:cubicBezTo>
                  <a:cubicBezTo>
                    <a:pt x="1216" y="393"/>
                    <a:pt x="1260" y="391"/>
                    <a:pt x="1304" y="391"/>
                  </a:cubicBezTo>
                  <a:cubicBezTo>
                    <a:pt x="1601" y="391"/>
                    <a:pt x="1917" y="485"/>
                    <a:pt x="2207" y="631"/>
                  </a:cubicBezTo>
                  <a:cubicBezTo>
                    <a:pt x="2441" y="731"/>
                    <a:pt x="2741" y="898"/>
                    <a:pt x="2908" y="1164"/>
                  </a:cubicBezTo>
                  <a:cubicBezTo>
                    <a:pt x="3074" y="1465"/>
                    <a:pt x="3174" y="1798"/>
                    <a:pt x="3108" y="2132"/>
                  </a:cubicBezTo>
                  <a:cubicBezTo>
                    <a:pt x="3108" y="2178"/>
                    <a:pt x="3156" y="2241"/>
                    <a:pt x="3208" y="2241"/>
                  </a:cubicBezTo>
                  <a:cubicBezTo>
                    <a:pt x="3231" y="2241"/>
                    <a:pt x="3254" y="2229"/>
                    <a:pt x="3275" y="2199"/>
                  </a:cubicBezTo>
                  <a:cubicBezTo>
                    <a:pt x="3575" y="1932"/>
                    <a:pt x="3608" y="1431"/>
                    <a:pt x="3441" y="1031"/>
                  </a:cubicBezTo>
                  <a:cubicBezTo>
                    <a:pt x="3275" y="631"/>
                    <a:pt x="2941" y="297"/>
                    <a:pt x="2541" y="130"/>
                  </a:cubicBezTo>
                  <a:cubicBezTo>
                    <a:pt x="2312" y="42"/>
                    <a:pt x="2064"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2080825" y="4724200"/>
              <a:ext cx="580450" cy="19675"/>
            </a:xfrm>
            <a:custGeom>
              <a:avLst/>
              <a:gdLst/>
              <a:ahLst/>
              <a:cxnLst/>
              <a:rect l="l" t="t" r="r" b="b"/>
              <a:pathLst>
                <a:path w="23218" h="787" extrusionOk="0">
                  <a:moveTo>
                    <a:pt x="11217" y="0"/>
                  </a:moveTo>
                  <a:cubicBezTo>
                    <a:pt x="9226" y="0"/>
                    <a:pt x="7239" y="30"/>
                    <a:pt x="5238" y="119"/>
                  </a:cubicBezTo>
                  <a:cubicBezTo>
                    <a:pt x="3570" y="186"/>
                    <a:pt x="1868" y="319"/>
                    <a:pt x="201" y="352"/>
                  </a:cubicBezTo>
                  <a:cubicBezTo>
                    <a:pt x="0" y="352"/>
                    <a:pt x="0" y="653"/>
                    <a:pt x="201" y="653"/>
                  </a:cubicBezTo>
                  <a:cubicBezTo>
                    <a:pt x="3203" y="653"/>
                    <a:pt x="6172" y="786"/>
                    <a:pt x="9174" y="786"/>
                  </a:cubicBezTo>
                  <a:cubicBezTo>
                    <a:pt x="12176" y="786"/>
                    <a:pt x="15111" y="686"/>
                    <a:pt x="18113" y="653"/>
                  </a:cubicBezTo>
                  <a:cubicBezTo>
                    <a:pt x="18947" y="653"/>
                    <a:pt x="19748" y="653"/>
                    <a:pt x="20582" y="586"/>
                  </a:cubicBezTo>
                  <a:cubicBezTo>
                    <a:pt x="21416" y="586"/>
                    <a:pt x="22250" y="586"/>
                    <a:pt x="23084" y="486"/>
                  </a:cubicBezTo>
                  <a:cubicBezTo>
                    <a:pt x="23184" y="486"/>
                    <a:pt x="23217" y="319"/>
                    <a:pt x="23084" y="252"/>
                  </a:cubicBezTo>
                  <a:cubicBezTo>
                    <a:pt x="22383" y="152"/>
                    <a:pt x="21616" y="152"/>
                    <a:pt x="20915" y="119"/>
                  </a:cubicBezTo>
                  <a:cubicBezTo>
                    <a:pt x="20182" y="52"/>
                    <a:pt x="19448" y="52"/>
                    <a:pt x="18714" y="52"/>
                  </a:cubicBezTo>
                  <a:cubicBezTo>
                    <a:pt x="18238" y="73"/>
                    <a:pt x="17769" y="81"/>
                    <a:pt x="17303" y="81"/>
                  </a:cubicBezTo>
                  <a:cubicBezTo>
                    <a:pt x="16266" y="81"/>
                    <a:pt x="15246" y="42"/>
                    <a:pt x="14211" y="19"/>
                  </a:cubicBezTo>
                  <a:cubicBezTo>
                    <a:pt x="13210" y="8"/>
                    <a:pt x="12213" y="0"/>
                    <a:pt x="11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2073325" y="4166025"/>
              <a:ext cx="19200" cy="570125"/>
            </a:xfrm>
            <a:custGeom>
              <a:avLst/>
              <a:gdLst/>
              <a:ahLst/>
              <a:cxnLst/>
              <a:rect l="l" t="t" r="r" b="b"/>
              <a:pathLst>
                <a:path w="768" h="22805" extrusionOk="0">
                  <a:moveTo>
                    <a:pt x="548" y="0"/>
                  </a:moveTo>
                  <a:cubicBezTo>
                    <a:pt x="457" y="0"/>
                    <a:pt x="367" y="59"/>
                    <a:pt x="367" y="163"/>
                  </a:cubicBezTo>
                  <a:cubicBezTo>
                    <a:pt x="234" y="1631"/>
                    <a:pt x="234" y="3132"/>
                    <a:pt x="234" y="4600"/>
                  </a:cubicBezTo>
                  <a:cubicBezTo>
                    <a:pt x="234" y="6034"/>
                    <a:pt x="200" y="7502"/>
                    <a:pt x="167" y="8936"/>
                  </a:cubicBezTo>
                  <a:cubicBezTo>
                    <a:pt x="67" y="11838"/>
                    <a:pt x="0" y="14707"/>
                    <a:pt x="0" y="17642"/>
                  </a:cubicBezTo>
                  <a:cubicBezTo>
                    <a:pt x="0" y="19310"/>
                    <a:pt x="34" y="20911"/>
                    <a:pt x="67" y="22579"/>
                  </a:cubicBezTo>
                  <a:cubicBezTo>
                    <a:pt x="67" y="22729"/>
                    <a:pt x="184" y="22804"/>
                    <a:pt x="300" y="22804"/>
                  </a:cubicBezTo>
                  <a:cubicBezTo>
                    <a:pt x="417" y="22804"/>
                    <a:pt x="534" y="22729"/>
                    <a:pt x="534" y="22579"/>
                  </a:cubicBezTo>
                  <a:cubicBezTo>
                    <a:pt x="734" y="16742"/>
                    <a:pt x="501" y="10904"/>
                    <a:pt x="667" y="5133"/>
                  </a:cubicBezTo>
                  <a:cubicBezTo>
                    <a:pt x="701" y="3466"/>
                    <a:pt x="767" y="1831"/>
                    <a:pt x="734" y="163"/>
                  </a:cubicBezTo>
                  <a:cubicBezTo>
                    <a:pt x="718" y="51"/>
                    <a:pt x="633" y="0"/>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p:cNvSpPr/>
            <p:nvPr/>
          </p:nvSpPr>
          <p:spPr>
            <a:xfrm>
              <a:off x="1986600" y="4437775"/>
              <a:ext cx="100075" cy="305050"/>
            </a:xfrm>
            <a:custGeom>
              <a:avLst/>
              <a:gdLst/>
              <a:ahLst/>
              <a:cxnLst/>
              <a:rect l="l" t="t" r="r" b="b"/>
              <a:pathLst>
                <a:path w="4003" h="12202" extrusionOk="0">
                  <a:moveTo>
                    <a:pt x="2202" y="1"/>
                  </a:moveTo>
                  <a:cubicBezTo>
                    <a:pt x="1501" y="1"/>
                    <a:pt x="801" y="268"/>
                    <a:pt x="434" y="835"/>
                  </a:cubicBezTo>
                  <a:cubicBezTo>
                    <a:pt x="0" y="1435"/>
                    <a:pt x="100" y="2236"/>
                    <a:pt x="267" y="2870"/>
                  </a:cubicBezTo>
                  <a:cubicBezTo>
                    <a:pt x="634" y="4204"/>
                    <a:pt x="1535" y="5305"/>
                    <a:pt x="2302" y="6472"/>
                  </a:cubicBezTo>
                  <a:cubicBezTo>
                    <a:pt x="2769" y="7239"/>
                    <a:pt x="3036" y="8007"/>
                    <a:pt x="3202" y="8907"/>
                  </a:cubicBezTo>
                  <a:cubicBezTo>
                    <a:pt x="3369" y="9908"/>
                    <a:pt x="3503" y="10942"/>
                    <a:pt x="3536" y="11976"/>
                  </a:cubicBezTo>
                  <a:cubicBezTo>
                    <a:pt x="3536" y="12126"/>
                    <a:pt x="3644" y="12201"/>
                    <a:pt x="3753" y="12201"/>
                  </a:cubicBezTo>
                  <a:cubicBezTo>
                    <a:pt x="3861" y="12201"/>
                    <a:pt x="3970" y="12126"/>
                    <a:pt x="3970" y="11976"/>
                  </a:cubicBezTo>
                  <a:cubicBezTo>
                    <a:pt x="4003" y="10742"/>
                    <a:pt x="4003" y="9441"/>
                    <a:pt x="3669" y="8173"/>
                  </a:cubicBezTo>
                  <a:cubicBezTo>
                    <a:pt x="3436" y="7139"/>
                    <a:pt x="2835" y="6205"/>
                    <a:pt x="2268" y="5338"/>
                  </a:cubicBezTo>
                  <a:cubicBezTo>
                    <a:pt x="1701" y="4504"/>
                    <a:pt x="1101" y="3670"/>
                    <a:pt x="834" y="2669"/>
                  </a:cubicBezTo>
                  <a:cubicBezTo>
                    <a:pt x="701" y="2202"/>
                    <a:pt x="667" y="1602"/>
                    <a:pt x="967" y="1168"/>
                  </a:cubicBezTo>
                  <a:cubicBezTo>
                    <a:pt x="1253" y="825"/>
                    <a:pt x="1784" y="654"/>
                    <a:pt x="2266" y="654"/>
                  </a:cubicBezTo>
                  <a:cubicBezTo>
                    <a:pt x="2347" y="654"/>
                    <a:pt x="2426" y="659"/>
                    <a:pt x="2502" y="668"/>
                  </a:cubicBezTo>
                  <a:cubicBezTo>
                    <a:pt x="3102" y="801"/>
                    <a:pt x="3302" y="1569"/>
                    <a:pt x="3036" y="2002"/>
                  </a:cubicBezTo>
                  <a:cubicBezTo>
                    <a:pt x="2944" y="2185"/>
                    <a:pt x="2714" y="2340"/>
                    <a:pt x="2471" y="2340"/>
                  </a:cubicBezTo>
                  <a:cubicBezTo>
                    <a:pt x="2448" y="2340"/>
                    <a:pt x="2425" y="2339"/>
                    <a:pt x="2402" y="2336"/>
                  </a:cubicBezTo>
                  <a:cubicBezTo>
                    <a:pt x="2166" y="2306"/>
                    <a:pt x="2035" y="1913"/>
                    <a:pt x="2259" y="1913"/>
                  </a:cubicBezTo>
                  <a:cubicBezTo>
                    <a:pt x="2289" y="1913"/>
                    <a:pt x="2325" y="1920"/>
                    <a:pt x="2368" y="1936"/>
                  </a:cubicBezTo>
                  <a:cubicBezTo>
                    <a:pt x="2401" y="1944"/>
                    <a:pt x="2431" y="1947"/>
                    <a:pt x="2461" y="1947"/>
                  </a:cubicBezTo>
                  <a:cubicBezTo>
                    <a:pt x="2797" y="1947"/>
                    <a:pt x="2942" y="1455"/>
                    <a:pt x="2635" y="1302"/>
                  </a:cubicBezTo>
                  <a:cubicBezTo>
                    <a:pt x="2513" y="1241"/>
                    <a:pt x="2390" y="1213"/>
                    <a:pt x="2273" y="1213"/>
                  </a:cubicBezTo>
                  <a:cubicBezTo>
                    <a:pt x="1753" y="1213"/>
                    <a:pt x="1338" y="1758"/>
                    <a:pt x="1501" y="2303"/>
                  </a:cubicBezTo>
                  <a:cubicBezTo>
                    <a:pt x="1638" y="2758"/>
                    <a:pt x="2054" y="2980"/>
                    <a:pt x="2484" y="2980"/>
                  </a:cubicBezTo>
                  <a:cubicBezTo>
                    <a:pt x="2685" y="2980"/>
                    <a:pt x="2889" y="2932"/>
                    <a:pt x="3069" y="2836"/>
                  </a:cubicBezTo>
                  <a:cubicBezTo>
                    <a:pt x="3703" y="2503"/>
                    <a:pt x="3870" y="1769"/>
                    <a:pt x="3703" y="1135"/>
                  </a:cubicBezTo>
                  <a:cubicBezTo>
                    <a:pt x="3536" y="368"/>
                    <a:pt x="2902"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2079450" y="4730600"/>
              <a:ext cx="298875" cy="89425"/>
            </a:xfrm>
            <a:custGeom>
              <a:avLst/>
              <a:gdLst/>
              <a:ahLst/>
              <a:cxnLst/>
              <a:rect l="l" t="t" r="r" b="b"/>
              <a:pathLst>
                <a:path w="11955" h="3577" extrusionOk="0">
                  <a:moveTo>
                    <a:pt x="9924" y="0"/>
                  </a:moveTo>
                  <a:cubicBezTo>
                    <a:pt x="9577" y="0"/>
                    <a:pt x="9251" y="92"/>
                    <a:pt x="8995" y="297"/>
                  </a:cubicBezTo>
                  <a:cubicBezTo>
                    <a:pt x="8562" y="730"/>
                    <a:pt x="8328" y="1531"/>
                    <a:pt x="8895" y="1964"/>
                  </a:cubicBezTo>
                  <a:cubicBezTo>
                    <a:pt x="9078" y="2133"/>
                    <a:pt x="9327" y="2219"/>
                    <a:pt x="9573" y="2219"/>
                  </a:cubicBezTo>
                  <a:cubicBezTo>
                    <a:pt x="9910" y="2219"/>
                    <a:pt x="10242" y="2059"/>
                    <a:pt x="10396" y="1731"/>
                  </a:cubicBezTo>
                  <a:cubicBezTo>
                    <a:pt x="10511" y="1478"/>
                    <a:pt x="10277" y="1209"/>
                    <a:pt x="10055" y="1209"/>
                  </a:cubicBezTo>
                  <a:cubicBezTo>
                    <a:pt x="9955" y="1209"/>
                    <a:pt x="9858" y="1263"/>
                    <a:pt x="9796" y="1397"/>
                  </a:cubicBezTo>
                  <a:cubicBezTo>
                    <a:pt x="9736" y="1516"/>
                    <a:pt x="9647" y="1567"/>
                    <a:pt x="9557" y="1567"/>
                  </a:cubicBezTo>
                  <a:cubicBezTo>
                    <a:pt x="9395" y="1567"/>
                    <a:pt x="9229" y="1400"/>
                    <a:pt x="9229" y="1164"/>
                  </a:cubicBezTo>
                  <a:cubicBezTo>
                    <a:pt x="9229" y="780"/>
                    <a:pt x="9542" y="614"/>
                    <a:pt x="9881" y="614"/>
                  </a:cubicBezTo>
                  <a:cubicBezTo>
                    <a:pt x="10073" y="614"/>
                    <a:pt x="10273" y="667"/>
                    <a:pt x="10430" y="764"/>
                  </a:cubicBezTo>
                  <a:cubicBezTo>
                    <a:pt x="10796" y="964"/>
                    <a:pt x="10997" y="1397"/>
                    <a:pt x="10997" y="1798"/>
                  </a:cubicBezTo>
                  <a:cubicBezTo>
                    <a:pt x="10997" y="2265"/>
                    <a:pt x="10730" y="2598"/>
                    <a:pt x="10296" y="2732"/>
                  </a:cubicBezTo>
                  <a:cubicBezTo>
                    <a:pt x="10028" y="2830"/>
                    <a:pt x="9748" y="2871"/>
                    <a:pt x="9464" y="2871"/>
                  </a:cubicBezTo>
                  <a:cubicBezTo>
                    <a:pt x="8689" y="2871"/>
                    <a:pt x="7886" y="2567"/>
                    <a:pt x="7227" y="2298"/>
                  </a:cubicBezTo>
                  <a:cubicBezTo>
                    <a:pt x="6126" y="1831"/>
                    <a:pt x="5126" y="1231"/>
                    <a:pt x="4058" y="797"/>
                  </a:cubicBezTo>
                  <a:cubicBezTo>
                    <a:pt x="3185" y="443"/>
                    <a:pt x="2295" y="189"/>
                    <a:pt x="1388" y="189"/>
                  </a:cubicBezTo>
                  <a:cubicBezTo>
                    <a:pt x="1014" y="189"/>
                    <a:pt x="636" y="232"/>
                    <a:pt x="256" y="330"/>
                  </a:cubicBezTo>
                  <a:cubicBezTo>
                    <a:pt x="0" y="426"/>
                    <a:pt x="81" y="766"/>
                    <a:pt x="351" y="766"/>
                  </a:cubicBezTo>
                  <a:cubicBezTo>
                    <a:pt x="363" y="766"/>
                    <a:pt x="376" y="765"/>
                    <a:pt x="389" y="764"/>
                  </a:cubicBezTo>
                  <a:cubicBezTo>
                    <a:pt x="634" y="718"/>
                    <a:pt x="879" y="697"/>
                    <a:pt x="1124" y="697"/>
                  </a:cubicBezTo>
                  <a:cubicBezTo>
                    <a:pt x="2476" y="697"/>
                    <a:pt x="3806" y="1338"/>
                    <a:pt x="4992" y="1931"/>
                  </a:cubicBezTo>
                  <a:cubicBezTo>
                    <a:pt x="6327" y="2632"/>
                    <a:pt x="7728" y="3432"/>
                    <a:pt x="9262" y="3566"/>
                  </a:cubicBezTo>
                  <a:cubicBezTo>
                    <a:pt x="9349" y="3573"/>
                    <a:pt x="9437" y="3577"/>
                    <a:pt x="9527" y="3577"/>
                  </a:cubicBezTo>
                  <a:cubicBezTo>
                    <a:pt x="10648" y="3577"/>
                    <a:pt x="11954" y="2992"/>
                    <a:pt x="11831" y="1664"/>
                  </a:cubicBezTo>
                  <a:cubicBezTo>
                    <a:pt x="11797" y="1097"/>
                    <a:pt x="11464" y="563"/>
                    <a:pt x="10930" y="230"/>
                  </a:cubicBezTo>
                  <a:cubicBezTo>
                    <a:pt x="10604" y="83"/>
                    <a:pt x="10255" y="0"/>
                    <a:pt x="9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2360200" y="4731575"/>
              <a:ext cx="275200" cy="104600"/>
            </a:xfrm>
            <a:custGeom>
              <a:avLst/>
              <a:gdLst/>
              <a:ahLst/>
              <a:cxnLst/>
              <a:rect l="l" t="t" r="r" b="b"/>
              <a:pathLst>
                <a:path w="11008" h="4184" extrusionOk="0">
                  <a:moveTo>
                    <a:pt x="2163" y="0"/>
                  </a:moveTo>
                  <a:cubicBezTo>
                    <a:pt x="2074" y="0"/>
                    <a:pt x="1986" y="8"/>
                    <a:pt x="1901" y="24"/>
                  </a:cubicBezTo>
                  <a:cubicBezTo>
                    <a:pt x="1101" y="157"/>
                    <a:pt x="400" y="791"/>
                    <a:pt x="200" y="1592"/>
                  </a:cubicBezTo>
                  <a:cubicBezTo>
                    <a:pt x="0" y="2426"/>
                    <a:pt x="367" y="3326"/>
                    <a:pt x="1034" y="3827"/>
                  </a:cubicBezTo>
                  <a:cubicBezTo>
                    <a:pt x="1414" y="4085"/>
                    <a:pt x="1835" y="4184"/>
                    <a:pt x="2269" y="4184"/>
                  </a:cubicBezTo>
                  <a:cubicBezTo>
                    <a:pt x="2789" y="4184"/>
                    <a:pt x="3327" y="4042"/>
                    <a:pt x="3836" y="3860"/>
                  </a:cubicBezTo>
                  <a:cubicBezTo>
                    <a:pt x="4770" y="3493"/>
                    <a:pt x="5604" y="2926"/>
                    <a:pt x="6405" y="2259"/>
                  </a:cubicBezTo>
                  <a:cubicBezTo>
                    <a:pt x="7105" y="1692"/>
                    <a:pt x="7839" y="1025"/>
                    <a:pt x="8773" y="1025"/>
                  </a:cubicBezTo>
                  <a:cubicBezTo>
                    <a:pt x="9607" y="1025"/>
                    <a:pt x="10508" y="1592"/>
                    <a:pt x="10107" y="2492"/>
                  </a:cubicBezTo>
                  <a:cubicBezTo>
                    <a:pt x="9971" y="2820"/>
                    <a:pt x="9677" y="3103"/>
                    <a:pt x="9319" y="3103"/>
                  </a:cubicBezTo>
                  <a:cubicBezTo>
                    <a:pt x="9240" y="3103"/>
                    <a:pt x="9158" y="3090"/>
                    <a:pt x="9073" y="3060"/>
                  </a:cubicBezTo>
                  <a:cubicBezTo>
                    <a:pt x="8840" y="2993"/>
                    <a:pt x="8706" y="2759"/>
                    <a:pt x="8773" y="2526"/>
                  </a:cubicBezTo>
                  <a:cubicBezTo>
                    <a:pt x="8906" y="2259"/>
                    <a:pt x="9240" y="2259"/>
                    <a:pt x="9507" y="2259"/>
                  </a:cubicBezTo>
                  <a:cubicBezTo>
                    <a:pt x="9740" y="2259"/>
                    <a:pt x="9707" y="1925"/>
                    <a:pt x="9440" y="1892"/>
                  </a:cubicBezTo>
                  <a:cubicBezTo>
                    <a:pt x="9368" y="1885"/>
                    <a:pt x="9293" y="1881"/>
                    <a:pt x="9217" y="1881"/>
                  </a:cubicBezTo>
                  <a:cubicBezTo>
                    <a:pt x="8939" y="1881"/>
                    <a:pt x="8642" y="1935"/>
                    <a:pt x="8406" y="2092"/>
                  </a:cubicBezTo>
                  <a:cubicBezTo>
                    <a:pt x="8106" y="2326"/>
                    <a:pt x="8073" y="2726"/>
                    <a:pt x="8206" y="3026"/>
                  </a:cubicBezTo>
                  <a:cubicBezTo>
                    <a:pt x="8347" y="3488"/>
                    <a:pt x="8790" y="3708"/>
                    <a:pt x="9251" y="3708"/>
                  </a:cubicBezTo>
                  <a:cubicBezTo>
                    <a:pt x="9556" y="3708"/>
                    <a:pt x="9868" y="3612"/>
                    <a:pt x="10107" y="3426"/>
                  </a:cubicBezTo>
                  <a:cubicBezTo>
                    <a:pt x="10708" y="3026"/>
                    <a:pt x="11008" y="2226"/>
                    <a:pt x="10774" y="1558"/>
                  </a:cubicBezTo>
                  <a:cubicBezTo>
                    <a:pt x="10574" y="891"/>
                    <a:pt x="9941" y="424"/>
                    <a:pt x="9240" y="291"/>
                  </a:cubicBezTo>
                  <a:cubicBezTo>
                    <a:pt x="9099" y="270"/>
                    <a:pt x="8962" y="261"/>
                    <a:pt x="8829" y="261"/>
                  </a:cubicBezTo>
                  <a:cubicBezTo>
                    <a:pt x="7225" y="261"/>
                    <a:pt x="6133" y="1658"/>
                    <a:pt x="4870" y="2459"/>
                  </a:cubicBezTo>
                  <a:cubicBezTo>
                    <a:pt x="4437" y="2726"/>
                    <a:pt x="4003" y="2959"/>
                    <a:pt x="3536" y="3160"/>
                  </a:cubicBezTo>
                  <a:cubicBezTo>
                    <a:pt x="3133" y="3275"/>
                    <a:pt x="2705" y="3440"/>
                    <a:pt x="2273" y="3440"/>
                  </a:cubicBezTo>
                  <a:cubicBezTo>
                    <a:pt x="2205" y="3440"/>
                    <a:pt x="2137" y="3436"/>
                    <a:pt x="2068" y="3426"/>
                  </a:cubicBezTo>
                  <a:cubicBezTo>
                    <a:pt x="1268" y="3360"/>
                    <a:pt x="601" y="2593"/>
                    <a:pt x="734" y="1759"/>
                  </a:cubicBezTo>
                  <a:cubicBezTo>
                    <a:pt x="837" y="1113"/>
                    <a:pt x="1480" y="528"/>
                    <a:pt x="2136" y="528"/>
                  </a:cubicBezTo>
                  <a:cubicBezTo>
                    <a:pt x="2328" y="528"/>
                    <a:pt x="2521" y="578"/>
                    <a:pt x="2702" y="691"/>
                  </a:cubicBezTo>
                  <a:cubicBezTo>
                    <a:pt x="3102" y="925"/>
                    <a:pt x="3202" y="1392"/>
                    <a:pt x="2835" y="1725"/>
                  </a:cubicBezTo>
                  <a:cubicBezTo>
                    <a:pt x="2737" y="1824"/>
                    <a:pt x="2546" y="1941"/>
                    <a:pt x="2400" y="1941"/>
                  </a:cubicBezTo>
                  <a:cubicBezTo>
                    <a:pt x="2349" y="1941"/>
                    <a:pt x="2303" y="1927"/>
                    <a:pt x="2268" y="1892"/>
                  </a:cubicBezTo>
                  <a:cubicBezTo>
                    <a:pt x="2259" y="1895"/>
                    <a:pt x="2251" y="1896"/>
                    <a:pt x="2244" y="1896"/>
                  </a:cubicBezTo>
                  <a:cubicBezTo>
                    <a:pt x="2169" y="1896"/>
                    <a:pt x="2174" y="1759"/>
                    <a:pt x="2235" y="1759"/>
                  </a:cubicBezTo>
                  <a:cubicBezTo>
                    <a:pt x="2625" y="1669"/>
                    <a:pt x="2476" y="1067"/>
                    <a:pt x="2151" y="1067"/>
                  </a:cubicBezTo>
                  <a:cubicBezTo>
                    <a:pt x="2114" y="1067"/>
                    <a:pt x="2075" y="1075"/>
                    <a:pt x="2035" y="1091"/>
                  </a:cubicBezTo>
                  <a:cubicBezTo>
                    <a:pt x="1334" y="1392"/>
                    <a:pt x="1434" y="2492"/>
                    <a:pt x="2202" y="2659"/>
                  </a:cubicBezTo>
                  <a:cubicBezTo>
                    <a:pt x="2277" y="2677"/>
                    <a:pt x="2352" y="2686"/>
                    <a:pt x="2427" y="2686"/>
                  </a:cubicBezTo>
                  <a:cubicBezTo>
                    <a:pt x="3178" y="2686"/>
                    <a:pt x="3854" y="1820"/>
                    <a:pt x="3703" y="1091"/>
                  </a:cubicBezTo>
                  <a:cubicBezTo>
                    <a:pt x="3556" y="417"/>
                    <a:pt x="2816"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4"/>
            <p:cNvSpPr/>
            <p:nvPr/>
          </p:nvSpPr>
          <p:spPr>
            <a:xfrm>
              <a:off x="2511125" y="4727075"/>
              <a:ext cx="266900" cy="169625"/>
            </a:xfrm>
            <a:custGeom>
              <a:avLst/>
              <a:gdLst/>
              <a:ahLst/>
              <a:cxnLst/>
              <a:rect l="l" t="t" r="r" b="b"/>
              <a:pathLst>
                <a:path w="10676" h="6785" extrusionOk="0">
                  <a:moveTo>
                    <a:pt x="4551" y="0"/>
                  </a:moveTo>
                  <a:cubicBezTo>
                    <a:pt x="3079" y="0"/>
                    <a:pt x="1606" y="177"/>
                    <a:pt x="134" y="204"/>
                  </a:cubicBezTo>
                  <a:cubicBezTo>
                    <a:pt x="1" y="204"/>
                    <a:pt x="1" y="404"/>
                    <a:pt x="134" y="404"/>
                  </a:cubicBezTo>
                  <a:cubicBezTo>
                    <a:pt x="1368" y="438"/>
                    <a:pt x="2636" y="571"/>
                    <a:pt x="3904" y="671"/>
                  </a:cubicBezTo>
                  <a:cubicBezTo>
                    <a:pt x="5038" y="704"/>
                    <a:pt x="6205" y="704"/>
                    <a:pt x="7273" y="1038"/>
                  </a:cubicBezTo>
                  <a:cubicBezTo>
                    <a:pt x="8207" y="1338"/>
                    <a:pt x="9041" y="1872"/>
                    <a:pt x="9541" y="2672"/>
                  </a:cubicBezTo>
                  <a:cubicBezTo>
                    <a:pt x="10041" y="3506"/>
                    <a:pt x="10175" y="4440"/>
                    <a:pt x="9608" y="5274"/>
                  </a:cubicBezTo>
                  <a:cubicBezTo>
                    <a:pt x="9168" y="6027"/>
                    <a:pt x="8287" y="6514"/>
                    <a:pt x="7379" y="6514"/>
                  </a:cubicBezTo>
                  <a:cubicBezTo>
                    <a:pt x="7321" y="6514"/>
                    <a:pt x="7264" y="6513"/>
                    <a:pt x="7206" y="6509"/>
                  </a:cubicBezTo>
                  <a:cubicBezTo>
                    <a:pt x="6239" y="6375"/>
                    <a:pt x="5405" y="5708"/>
                    <a:pt x="5004" y="4874"/>
                  </a:cubicBezTo>
                  <a:cubicBezTo>
                    <a:pt x="4604" y="4073"/>
                    <a:pt x="4604" y="3006"/>
                    <a:pt x="5238" y="2339"/>
                  </a:cubicBezTo>
                  <a:cubicBezTo>
                    <a:pt x="5577" y="1982"/>
                    <a:pt x="6156" y="1777"/>
                    <a:pt x="6707" y="1777"/>
                  </a:cubicBezTo>
                  <a:cubicBezTo>
                    <a:pt x="7185" y="1777"/>
                    <a:pt x="7643" y="1931"/>
                    <a:pt x="7906" y="2272"/>
                  </a:cubicBezTo>
                  <a:cubicBezTo>
                    <a:pt x="8240" y="2706"/>
                    <a:pt x="8540" y="3473"/>
                    <a:pt x="8440" y="4073"/>
                  </a:cubicBezTo>
                  <a:cubicBezTo>
                    <a:pt x="8376" y="4522"/>
                    <a:pt x="7942" y="4909"/>
                    <a:pt x="7465" y="4909"/>
                  </a:cubicBezTo>
                  <a:cubicBezTo>
                    <a:pt x="7445" y="4909"/>
                    <a:pt x="7426" y="4909"/>
                    <a:pt x="7406" y="4907"/>
                  </a:cubicBezTo>
                  <a:cubicBezTo>
                    <a:pt x="6939" y="4874"/>
                    <a:pt x="6605" y="4407"/>
                    <a:pt x="6706" y="3940"/>
                  </a:cubicBezTo>
                  <a:cubicBezTo>
                    <a:pt x="6737" y="3719"/>
                    <a:pt x="6919" y="3437"/>
                    <a:pt x="7194" y="3437"/>
                  </a:cubicBezTo>
                  <a:cubicBezTo>
                    <a:pt x="7209" y="3437"/>
                    <a:pt x="7224" y="3438"/>
                    <a:pt x="7239" y="3440"/>
                  </a:cubicBezTo>
                  <a:cubicBezTo>
                    <a:pt x="7473" y="3440"/>
                    <a:pt x="7573" y="3740"/>
                    <a:pt x="7473" y="3907"/>
                  </a:cubicBezTo>
                  <a:cubicBezTo>
                    <a:pt x="7319" y="4060"/>
                    <a:pt x="7519" y="4273"/>
                    <a:pt x="7696" y="4273"/>
                  </a:cubicBezTo>
                  <a:cubicBezTo>
                    <a:pt x="7750" y="4273"/>
                    <a:pt x="7801" y="4253"/>
                    <a:pt x="7840" y="4207"/>
                  </a:cubicBezTo>
                  <a:cubicBezTo>
                    <a:pt x="8173" y="3840"/>
                    <a:pt x="8040" y="3206"/>
                    <a:pt x="7573" y="3006"/>
                  </a:cubicBezTo>
                  <a:cubicBezTo>
                    <a:pt x="7445" y="2934"/>
                    <a:pt x="7312" y="2903"/>
                    <a:pt x="7181" y="2903"/>
                  </a:cubicBezTo>
                  <a:cubicBezTo>
                    <a:pt x="6761" y="2903"/>
                    <a:pt x="6358" y="3226"/>
                    <a:pt x="6205" y="3606"/>
                  </a:cubicBezTo>
                  <a:cubicBezTo>
                    <a:pt x="5814" y="4557"/>
                    <a:pt x="6618" y="5484"/>
                    <a:pt x="7517" y="5484"/>
                  </a:cubicBezTo>
                  <a:cubicBezTo>
                    <a:pt x="7690" y="5484"/>
                    <a:pt x="7867" y="5450"/>
                    <a:pt x="8040" y="5374"/>
                  </a:cubicBezTo>
                  <a:cubicBezTo>
                    <a:pt x="9407" y="4841"/>
                    <a:pt x="9141" y="3073"/>
                    <a:pt x="8473" y="2072"/>
                  </a:cubicBezTo>
                  <a:cubicBezTo>
                    <a:pt x="8042" y="1471"/>
                    <a:pt x="7304" y="1177"/>
                    <a:pt x="6563" y="1177"/>
                  </a:cubicBezTo>
                  <a:cubicBezTo>
                    <a:pt x="5987" y="1177"/>
                    <a:pt x="5409" y="1355"/>
                    <a:pt x="4971" y="1705"/>
                  </a:cubicBezTo>
                  <a:cubicBezTo>
                    <a:pt x="4004" y="2439"/>
                    <a:pt x="3937" y="3873"/>
                    <a:pt x="4471" y="4874"/>
                  </a:cubicBezTo>
                  <a:cubicBezTo>
                    <a:pt x="4971" y="5941"/>
                    <a:pt x="6038" y="6709"/>
                    <a:pt x="7206" y="6775"/>
                  </a:cubicBezTo>
                  <a:cubicBezTo>
                    <a:pt x="7278" y="6782"/>
                    <a:pt x="7351" y="6785"/>
                    <a:pt x="7423" y="6785"/>
                  </a:cubicBezTo>
                  <a:cubicBezTo>
                    <a:pt x="8483" y="6785"/>
                    <a:pt x="9510" y="6113"/>
                    <a:pt x="10041" y="5208"/>
                  </a:cubicBezTo>
                  <a:cubicBezTo>
                    <a:pt x="10675" y="4107"/>
                    <a:pt x="10508" y="2873"/>
                    <a:pt x="9741" y="1872"/>
                  </a:cubicBezTo>
                  <a:cubicBezTo>
                    <a:pt x="8740" y="604"/>
                    <a:pt x="7173" y="171"/>
                    <a:pt x="5638" y="37"/>
                  </a:cubicBezTo>
                  <a:cubicBezTo>
                    <a:pt x="5276" y="11"/>
                    <a:pt x="4913" y="0"/>
                    <a:pt x="45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p:cNvSpPr/>
            <p:nvPr/>
          </p:nvSpPr>
          <p:spPr>
            <a:xfrm>
              <a:off x="1977425" y="4174775"/>
              <a:ext cx="112600" cy="267725"/>
            </a:xfrm>
            <a:custGeom>
              <a:avLst/>
              <a:gdLst/>
              <a:ahLst/>
              <a:cxnLst/>
              <a:rect l="l" t="t" r="r" b="b"/>
              <a:pathLst>
                <a:path w="4504" h="10709" extrusionOk="0">
                  <a:moveTo>
                    <a:pt x="2359" y="1"/>
                  </a:moveTo>
                  <a:cubicBezTo>
                    <a:pt x="1819" y="1"/>
                    <a:pt x="1268" y="285"/>
                    <a:pt x="934" y="747"/>
                  </a:cubicBezTo>
                  <a:cubicBezTo>
                    <a:pt x="501" y="1348"/>
                    <a:pt x="567" y="2348"/>
                    <a:pt x="1368" y="2649"/>
                  </a:cubicBezTo>
                  <a:cubicBezTo>
                    <a:pt x="1476" y="2697"/>
                    <a:pt x="1598" y="2723"/>
                    <a:pt x="1718" y="2723"/>
                  </a:cubicBezTo>
                  <a:cubicBezTo>
                    <a:pt x="1931" y="2723"/>
                    <a:pt x="2141" y="2640"/>
                    <a:pt x="2268" y="2448"/>
                  </a:cubicBezTo>
                  <a:cubicBezTo>
                    <a:pt x="2502" y="2148"/>
                    <a:pt x="2535" y="1748"/>
                    <a:pt x="2502" y="1414"/>
                  </a:cubicBezTo>
                  <a:cubicBezTo>
                    <a:pt x="2465" y="1268"/>
                    <a:pt x="2348" y="1192"/>
                    <a:pt x="2250" y="1192"/>
                  </a:cubicBezTo>
                  <a:cubicBezTo>
                    <a:pt x="2169" y="1192"/>
                    <a:pt x="2102" y="1243"/>
                    <a:pt x="2102" y="1348"/>
                  </a:cubicBezTo>
                  <a:cubicBezTo>
                    <a:pt x="2102" y="1615"/>
                    <a:pt x="2102" y="1948"/>
                    <a:pt x="1868" y="2082"/>
                  </a:cubicBezTo>
                  <a:cubicBezTo>
                    <a:pt x="1822" y="2093"/>
                    <a:pt x="1777" y="2099"/>
                    <a:pt x="1735" y="2099"/>
                  </a:cubicBezTo>
                  <a:cubicBezTo>
                    <a:pt x="1536" y="2099"/>
                    <a:pt x="1390" y="1974"/>
                    <a:pt x="1334" y="1781"/>
                  </a:cubicBezTo>
                  <a:cubicBezTo>
                    <a:pt x="1168" y="1314"/>
                    <a:pt x="1501" y="914"/>
                    <a:pt x="1902" y="747"/>
                  </a:cubicBezTo>
                  <a:cubicBezTo>
                    <a:pt x="2048" y="680"/>
                    <a:pt x="2187" y="649"/>
                    <a:pt x="2316" y="649"/>
                  </a:cubicBezTo>
                  <a:cubicBezTo>
                    <a:pt x="2954" y="649"/>
                    <a:pt x="3369" y="1388"/>
                    <a:pt x="3369" y="2082"/>
                  </a:cubicBezTo>
                  <a:cubicBezTo>
                    <a:pt x="3369" y="3016"/>
                    <a:pt x="2702" y="3749"/>
                    <a:pt x="2102" y="4450"/>
                  </a:cubicBezTo>
                  <a:cubicBezTo>
                    <a:pt x="1468" y="5250"/>
                    <a:pt x="901" y="6084"/>
                    <a:pt x="534" y="7018"/>
                  </a:cubicBezTo>
                  <a:cubicBezTo>
                    <a:pt x="200" y="7952"/>
                    <a:pt x="0" y="8986"/>
                    <a:pt x="567" y="9820"/>
                  </a:cubicBezTo>
                  <a:cubicBezTo>
                    <a:pt x="975" y="10364"/>
                    <a:pt x="1627" y="10709"/>
                    <a:pt x="2306" y="10709"/>
                  </a:cubicBezTo>
                  <a:cubicBezTo>
                    <a:pt x="2460" y="10709"/>
                    <a:pt x="2615" y="10691"/>
                    <a:pt x="2769" y="10654"/>
                  </a:cubicBezTo>
                  <a:cubicBezTo>
                    <a:pt x="3569" y="10454"/>
                    <a:pt x="4237" y="9754"/>
                    <a:pt x="4370" y="8953"/>
                  </a:cubicBezTo>
                  <a:cubicBezTo>
                    <a:pt x="4503" y="8253"/>
                    <a:pt x="4070" y="7319"/>
                    <a:pt x="3303" y="7152"/>
                  </a:cubicBezTo>
                  <a:cubicBezTo>
                    <a:pt x="3233" y="7137"/>
                    <a:pt x="3162" y="7130"/>
                    <a:pt x="3090" y="7130"/>
                  </a:cubicBezTo>
                  <a:cubicBezTo>
                    <a:pt x="2342" y="7130"/>
                    <a:pt x="1552" y="7892"/>
                    <a:pt x="1735" y="8653"/>
                  </a:cubicBezTo>
                  <a:cubicBezTo>
                    <a:pt x="1826" y="9071"/>
                    <a:pt x="2194" y="9291"/>
                    <a:pt x="2559" y="9291"/>
                  </a:cubicBezTo>
                  <a:cubicBezTo>
                    <a:pt x="2864" y="9291"/>
                    <a:pt x="3166" y="9138"/>
                    <a:pt x="3303" y="8820"/>
                  </a:cubicBezTo>
                  <a:cubicBezTo>
                    <a:pt x="3406" y="8571"/>
                    <a:pt x="3162" y="8387"/>
                    <a:pt x="2939" y="8387"/>
                  </a:cubicBezTo>
                  <a:cubicBezTo>
                    <a:pt x="2802" y="8387"/>
                    <a:pt x="2673" y="8455"/>
                    <a:pt x="2635" y="8620"/>
                  </a:cubicBezTo>
                  <a:cubicBezTo>
                    <a:pt x="2635" y="8633"/>
                    <a:pt x="2607" y="8641"/>
                    <a:pt x="2576" y="8641"/>
                  </a:cubicBezTo>
                  <a:cubicBezTo>
                    <a:pt x="2532" y="8641"/>
                    <a:pt x="2482" y="8625"/>
                    <a:pt x="2502" y="8586"/>
                  </a:cubicBezTo>
                  <a:cubicBezTo>
                    <a:pt x="2369" y="8453"/>
                    <a:pt x="2535" y="8153"/>
                    <a:pt x="2669" y="8019"/>
                  </a:cubicBezTo>
                  <a:cubicBezTo>
                    <a:pt x="2811" y="7863"/>
                    <a:pt x="2970" y="7792"/>
                    <a:pt x="3128" y="7792"/>
                  </a:cubicBezTo>
                  <a:cubicBezTo>
                    <a:pt x="3341" y="7792"/>
                    <a:pt x="3549" y="7922"/>
                    <a:pt x="3703" y="8153"/>
                  </a:cubicBezTo>
                  <a:cubicBezTo>
                    <a:pt x="4203" y="8953"/>
                    <a:pt x="3436" y="9987"/>
                    <a:pt x="2602" y="10121"/>
                  </a:cubicBezTo>
                  <a:cubicBezTo>
                    <a:pt x="2530" y="10132"/>
                    <a:pt x="2459" y="10138"/>
                    <a:pt x="2388" y="10138"/>
                  </a:cubicBezTo>
                  <a:cubicBezTo>
                    <a:pt x="1646" y="10138"/>
                    <a:pt x="1026" y="9518"/>
                    <a:pt x="934" y="8786"/>
                  </a:cubicBezTo>
                  <a:cubicBezTo>
                    <a:pt x="901" y="8286"/>
                    <a:pt x="1068" y="7786"/>
                    <a:pt x="1234" y="7319"/>
                  </a:cubicBezTo>
                  <a:cubicBezTo>
                    <a:pt x="1401" y="6852"/>
                    <a:pt x="1668" y="6418"/>
                    <a:pt x="1902" y="5984"/>
                  </a:cubicBezTo>
                  <a:cubicBezTo>
                    <a:pt x="2769" y="4617"/>
                    <a:pt x="4370" y="3449"/>
                    <a:pt x="4070" y="1615"/>
                  </a:cubicBezTo>
                  <a:cubicBezTo>
                    <a:pt x="3936" y="914"/>
                    <a:pt x="3503" y="280"/>
                    <a:pt x="2836" y="80"/>
                  </a:cubicBezTo>
                  <a:cubicBezTo>
                    <a:pt x="2682" y="26"/>
                    <a:pt x="2521" y="1"/>
                    <a:pt x="2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p:cNvSpPr/>
            <p:nvPr/>
          </p:nvSpPr>
          <p:spPr>
            <a:xfrm>
              <a:off x="1919875" y="4033525"/>
              <a:ext cx="174325" cy="260025"/>
            </a:xfrm>
            <a:custGeom>
              <a:avLst/>
              <a:gdLst/>
              <a:ahLst/>
              <a:cxnLst/>
              <a:rect l="l" t="t" r="r" b="b"/>
              <a:pathLst>
                <a:path w="6973" h="10401" extrusionOk="0">
                  <a:moveTo>
                    <a:pt x="3105" y="1"/>
                  </a:moveTo>
                  <a:cubicBezTo>
                    <a:pt x="2621" y="1"/>
                    <a:pt x="2133" y="126"/>
                    <a:pt x="1668" y="393"/>
                  </a:cubicBezTo>
                  <a:cubicBezTo>
                    <a:pt x="701" y="960"/>
                    <a:pt x="1" y="2094"/>
                    <a:pt x="101" y="3228"/>
                  </a:cubicBezTo>
                  <a:cubicBezTo>
                    <a:pt x="167" y="4396"/>
                    <a:pt x="935" y="5463"/>
                    <a:pt x="2002" y="5964"/>
                  </a:cubicBezTo>
                  <a:cubicBezTo>
                    <a:pt x="2409" y="6167"/>
                    <a:pt x="2888" y="6282"/>
                    <a:pt x="3362" y="6282"/>
                  </a:cubicBezTo>
                  <a:cubicBezTo>
                    <a:pt x="4054" y="6282"/>
                    <a:pt x="4735" y="6037"/>
                    <a:pt x="5171" y="5463"/>
                  </a:cubicBezTo>
                  <a:cubicBezTo>
                    <a:pt x="5971" y="4463"/>
                    <a:pt x="5871" y="2728"/>
                    <a:pt x="4804" y="1961"/>
                  </a:cubicBezTo>
                  <a:cubicBezTo>
                    <a:pt x="4320" y="1638"/>
                    <a:pt x="3656" y="1401"/>
                    <a:pt x="3040" y="1401"/>
                  </a:cubicBezTo>
                  <a:cubicBezTo>
                    <a:pt x="2382" y="1401"/>
                    <a:pt x="1777" y="1671"/>
                    <a:pt x="1502" y="2394"/>
                  </a:cubicBezTo>
                  <a:cubicBezTo>
                    <a:pt x="1102" y="3308"/>
                    <a:pt x="1851" y="4320"/>
                    <a:pt x="2787" y="4320"/>
                  </a:cubicBezTo>
                  <a:cubicBezTo>
                    <a:pt x="2944" y="4320"/>
                    <a:pt x="3106" y="4291"/>
                    <a:pt x="3270" y="4229"/>
                  </a:cubicBezTo>
                  <a:cubicBezTo>
                    <a:pt x="3770" y="3996"/>
                    <a:pt x="4170" y="3395"/>
                    <a:pt x="3870" y="2828"/>
                  </a:cubicBezTo>
                  <a:cubicBezTo>
                    <a:pt x="3747" y="2561"/>
                    <a:pt x="3458" y="2407"/>
                    <a:pt x="3169" y="2407"/>
                  </a:cubicBezTo>
                  <a:cubicBezTo>
                    <a:pt x="2990" y="2407"/>
                    <a:pt x="2810" y="2467"/>
                    <a:pt x="2669" y="2595"/>
                  </a:cubicBezTo>
                  <a:cubicBezTo>
                    <a:pt x="2505" y="2732"/>
                    <a:pt x="2656" y="3004"/>
                    <a:pt x="2844" y="3004"/>
                  </a:cubicBezTo>
                  <a:cubicBezTo>
                    <a:pt x="2885" y="3004"/>
                    <a:pt x="2928" y="2991"/>
                    <a:pt x="2969" y="2961"/>
                  </a:cubicBezTo>
                  <a:cubicBezTo>
                    <a:pt x="3016" y="2924"/>
                    <a:pt x="3070" y="2908"/>
                    <a:pt x="3124" y="2908"/>
                  </a:cubicBezTo>
                  <a:cubicBezTo>
                    <a:pt x="3264" y="2908"/>
                    <a:pt x="3403" y="3017"/>
                    <a:pt x="3403" y="3162"/>
                  </a:cubicBezTo>
                  <a:cubicBezTo>
                    <a:pt x="3470" y="3462"/>
                    <a:pt x="3169" y="3662"/>
                    <a:pt x="2903" y="3729"/>
                  </a:cubicBezTo>
                  <a:cubicBezTo>
                    <a:pt x="2865" y="3734"/>
                    <a:pt x="2828" y="3737"/>
                    <a:pt x="2791" y="3737"/>
                  </a:cubicBezTo>
                  <a:cubicBezTo>
                    <a:pt x="2392" y="3737"/>
                    <a:pt x="1999" y="3422"/>
                    <a:pt x="1969" y="2995"/>
                  </a:cubicBezTo>
                  <a:cubicBezTo>
                    <a:pt x="1902" y="2494"/>
                    <a:pt x="2336" y="2061"/>
                    <a:pt x="2803" y="1961"/>
                  </a:cubicBezTo>
                  <a:cubicBezTo>
                    <a:pt x="2862" y="1954"/>
                    <a:pt x="2923" y="1950"/>
                    <a:pt x="2987" y="1950"/>
                  </a:cubicBezTo>
                  <a:cubicBezTo>
                    <a:pt x="3532" y="1950"/>
                    <a:pt x="4212" y="2196"/>
                    <a:pt x="4570" y="2494"/>
                  </a:cubicBezTo>
                  <a:cubicBezTo>
                    <a:pt x="5338" y="3095"/>
                    <a:pt x="5204" y="4563"/>
                    <a:pt x="4537" y="5163"/>
                  </a:cubicBezTo>
                  <a:cubicBezTo>
                    <a:pt x="4158" y="5523"/>
                    <a:pt x="3650" y="5678"/>
                    <a:pt x="3135" y="5678"/>
                  </a:cubicBezTo>
                  <a:cubicBezTo>
                    <a:pt x="2744" y="5678"/>
                    <a:pt x="2348" y="5588"/>
                    <a:pt x="2002" y="5430"/>
                  </a:cubicBezTo>
                  <a:cubicBezTo>
                    <a:pt x="1168" y="4996"/>
                    <a:pt x="501" y="4162"/>
                    <a:pt x="367" y="3228"/>
                  </a:cubicBezTo>
                  <a:cubicBezTo>
                    <a:pt x="301" y="2261"/>
                    <a:pt x="801" y="1294"/>
                    <a:pt x="1602" y="793"/>
                  </a:cubicBezTo>
                  <a:cubicBezTo>
                    <a:pt x="1972" y="556"/>
                    <a:pt x="2363" y="451"/>
                    <a:pt x="2755" y="451"/>
                  </a:cubicBezTo>
                  <a:cubicBezTo>
                    <a:pt x="3246" y="451"/>
                    <a:pt x="3740" y="615"/>
                    <a:pt x="4204" y="893"/>
                  </a:cubicBezTo>
                  <a:cubicBezTo>
                    <a:pt x="5004" y="1394"/>
                    <a:pt x="5538" y="2228"/>
                    <a:pt x="5838" y="3128"/>
                  </a:cubicBezTo>
                  <a:cubicBezTo>
                    <a:pt x="6172" y="4229"/>
                    <a:pt x="6172" y="5397"/>
                    <a:pt x="6205" y="6497"/>
                  </a:cubicBezTo>
                  <a:cubicBezTo>
                    <a:pt x="6305" y="7798"/>
                    <a:pt x="6438" y="9066"/>
                    <a:pt x="6472" y="10300"/>
                  </a:cubicBezTo>
                  <a:cubicBezTo>
                    <a:pt x="6472" y="10367"/>
                    <a:pt x="6522" y="10400"/>
                    <a:pt x="6572" y="10400"/>
                  </a:cubicBezTo>
                  <a:cubicBezTo>
                    <a:pt x="6622" y="10400"/>
                    <a:pt x="6672" y="10367"/>
                    <a:pt x="6672" y="10300"/>
                  </a:cubicBezTo>
                  <a:cubicBezTo>
                    <a:pt x="6705" y="8465"/>
                    <a:pt x="6972" y="6631"/>
                    <a:pt x="6839" y="4796"/>
                  </a:cubicBezTo>
                  <a:cubicBezTo>
                    <a:pt x="6705" y="3262"/>
                    <a:pt x="6272" y="1661"/>
                    <a:pt x="5004" y="660"/>
                  </a:cubicBezTo>
                  <a:cubicBezTo>
                    <a:pt x="4425" y="235"/>
                    <a:pt x="3769" y="1"/>
                    <a:pt x="31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p:cNvSpPr/>
            <p:nvPr/>
          </p:nvSpPr>
          <p:spPr>
            <a:xfrm>
              <a:off x="2008275" y="4738925"/>
              <a:ext cx="102600" cy="113800"/>
            </a:xfrm>
            <a:custGeom>
              <a:avLst/>
              <a:gdLst/>
              <a:ahLst/>
              <a:cxnLst/>
              <a:rect l="l" t="t" r="r" b="b"/>
              <a:pathLst>
                <a:path w="4104" h="4552" extrusionOk="0">
                  <a:moveTo>
                    <a:pt x="3336" y="1"/>
                  </a:moveTo>
                  <a:cubicBezTo>
                    <a:pt x="3225" y="1"/>
                    <a:pt x="3114" y="8"/>
                    <a:pt x="3003" y="30"/>
                  </a:cubicBezTo>
                  <a:cubicBezTo>
                    <a:pt x="2736" y="64"/>
                    <a:pt x="2402" y="130"/>
                    <a:pt x="2102" y="230"/>
                  </a:cubicBezTo>
                  <a:cubicBezTo>
                    <a:pt x="1568" y="397"/>
                    <a:pt x="1001" y="697"/>
                    <a:pt x="668" y="1131"/>
                  </a:cubicBezTo>
                  <a:cubicBezTo>
                    <a:pt x="334" y="1598"/>
                    <a:pt x="134" y="2132"/>
                    <a:pt x="34" y="2732"/>
                  </a:cubicBezTo>
                  <a:cubicBezTo>
                    <a:pt x="0" y="3032"/>
                    <a:pt x="0" y="3366"/>
                    <a:pt x="34" y="3633"/>
                  </a:cubicBezTo>
                  <a:cubicBezTo>
                    <a:pt x="100" y="3900"/>
                    <a:pt x="100" y="4367"/>
                    <a:pt x="367" y="4533"/>
                  </a:cubicBezTo>
                  <a:cubicBezTo>
                    <a:pt x="401" y="4545"/>
                    <a:pt x="438" y="4552"/>
                    <a:pt x="475" y="4552"/>
                  </a:cubicBezTo>
                  <a:cubicBezTo>
                    <a:pt x="549" y="4552"/>
                    <a:pt x="623" y="4522"/>
                    <a:pt x="668" y="4433"/>
                  </a:cubicBezTo>
                  <a:cubicBezTo>
                    <a:pt x="801" y="4233"/>
                    <a:pt x="668" y="3900"/>
                    <a:pt x="634" y="3633"/>
                  </a:cubicBezTo>
                  <a:cubicBezTo>
                    <a:pt x="601" y="3399"/>
                    <a:pt x="601" y="3099"/>
                    <a:pt x="634" y="2799"/>
                  </a:cubicBezTo>
                  <a:cubicBezTo>
                    <a:pt x="668" y="2299"/>
                    <a:pt x="834" y="1865"/>
                    <a:pt x="1135" y="1465"/>
                  </a:cubicBezTo>
                  <a:cubicBezTo>
                    <a:pt x="1435" y="1098"/>
                    <a:pt x="1902" y="864"/>
                    <a:pt x="2302" y="631"/>
                  </a:cubicBezTo>
                  <a:cubicBezTo>
                    <a:pt x="2569" y="531"/>
                    <a:pt x="2836" y="431"/>
                    <a:pt x="3136" y="397"/>
                  </a:cubicBezTo>
                  <a:cubicBezTo>
                    <a:pt x="3436" y="297"/>
                    <a:pt x="3736" y="197"/>
                    <a:pt x="4003" y="197"/>
                  </a:cubicBezTo>
                  <a:cubicBezTo>
                    <a:pt x="4103" y="197"/>
                    <a:pt x="4103" y="64"/>
                    <a:pt x="4003" y="30"/>
                  </a:cubicBezTo>
                  <a:cubicBezTo>
                    <a:pt x="3781" y="30"/>
                    <a:pt x="3558" y="1"/>
                    <a:pt x="3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4"/>
            <p:cNvSpPr/>
            <p:nvPr/>
          </p:nvSpPr>
          <p:spPr>
            <a:xfrm>
              <a:off x="2013125" y="4697750"/>
              <a:ext cx="76900" cy="156575"/>
            </a:xfrm>
            <a:custGeom>
              <a:avLst/>
              <a:gdLst/>
              <a:ahLst/>
              <a:cxnLst/>
              <a:rect l="l" t="t" r="r" b="b"/>
              <a:pathLst>
                <a:path w="3076" h="6263" extrusionOk="0">
                  <a:moveTo>
                    <a:pt x="2706" y="0"/>
                  </a:moveTo>
                  <a:cubicBezTo>
                    <a:pt x="2652" y="0"/>
                    <a:pt x="2608" y="33"/>
                    <a:pt x="2608" y="109"/>
                  </a:cubicBezTo>
                  <a:cubicBezTo>
                    <a:pt x="2442" y="1244"/>
                    <a:pt x="2375" y="2378"/>
                    <a:pt x="2141" y="3512"/>
                  </a:cubicBezTo>
                  <a:cubicBezTo>
                    <a:pt x="2075" y="4046"/>
                    <a:pt x="1975" y="4546"/>
                    <a:pt x="1574" y="4913"/>
                  </a:cubicBezTo>
                  <a:cubicBezTo>
                    <a:pt x="1207" y="5246"/>
                    <a:pt x="740" y="5580"/>
                    <a:pt x="240" y="5780"/>
                  </a:cubicBezTo>
                  <a:cubicBezTo>
                    <a:pt x="0" y="5900"/>
                    <a:pt x="110" y="6262"/>
                    <a:pt x="329" y="6262"/>
                  </a:cubicBezTo>
                  <a:cubicBezTo>
                    <a:pt x="353" y="6262"/>
                    <a:pt x="380" y="6257"/>
                    <a:pt x="407" y="6247"/>
                  </a:cubicBezTo>
                  <a:cubicBezTo>
                    <a:pt x="907" y="6047"/>
                    <a:pt x="1408" y="5747"/>
                    <a:pt x="1808" y="5413"/>
                  </a:cubicBezTo>
                  <a:cubicBezTo>
                    <a:pt x="2275" y="5046"/>
                    <a:pt x="2542" y="4579"/>
                    <a:pt x="2642" y="4012"/>
                  </a:cubicBezTo>
                  <a:cubicBezTo>
                    <a:pt x="2942" y="2745"/>
                    <a:pt x="3075" y="1444"/>
                    <a:pt x="2909" y="210"/>
                  </a:cubicBezTo>
                  <a:cubicBezTo>
                    <a:pt x="2909" y="86"/>
                    <a:pt x="2794" y="0"/>
                    <a:pt x="2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4"/>
            <p:cNvSpPr/>
            <p:nvPr/>
          </p:nvSpPr>
          <p:spPr>
            <a:xfrm>
              <a:off x="2110850" y="4762925"/>
              <a:ext cx="247275" cy="81600"/>
            </a:xfrm>
            <a:custGeom>
              <a:avLst/>
              <a:gdLst/>
              <a:ahLst/>
              <a:cxnLst/>
              <a:rect l="l" t="t" r="r" b="b"/>
              <a:pathLst>
                <a:path w="9891" h="3264" extrusionOk="0">
                  <a:moveTo>
                    <a:pt x="292" y="0"/>
                  </a:moveTo>
                  <a:cubicBezTo>
                    <a:pt x="218" y="0"/>
                    <a:pt x="143" y="1"/>
                    <a:pt x="67" y="4"/>
                  </a:cubicBezTo>
                  <a:cubicBezTo>
                    <a:pt x="0" y="71"/>
                    <a:pt x="0" y="238"/>
                    <a:pt x="134" y="238"/>
                  </a:cubicBezTo>
                  <a:cubicBezTo>
                    <a:pt x="1134" y="304"/>
                    <a:pt x="2002" y="805"/>
                    <a:pt x="2836" y="1272"/>
                  </a:cubicBezTo>
                  <a:cubicBezTo>
                    <a:pt x="3636" y="1739"/>
                    <a:pt x="4403" y="2239"/>
                    <a:pt x="5237" y="2639"/>
                  </a:cubicBezTo>
                  <a:cubicBezTo>
                    <a:pt x="5999" y="2994"/>
                    <a:pt x="6883" y="3263"/>
                    <a:pt x="7740" y="3263"/>
                  </a:cubicBezTo>
                  <a:cubicBezTo>
                    <a:pt x="8496" y="3263"/>
                    <a:pt x="9231" y="3053"/>
                    <a:pt x="9841" y="2506"/>
                  </a:cubicBezTo>
                  <a:cubicBezTo>
                    <a:pt x="9890" y="2456"/>
                    <a:pt x="9848" y="2370"/>
                    <a:pt x="9781" y="2370"/>
                  </a:cubicBezTo>
                  <a:cubicBezTo>
                    <a:pt x="9759" y="2370"/>
                    <a:pt x="9733" y="2380"/>
                    <a:pt x="9707" y="2406"/>
                  </a:cubicBezTo>
                  <a:cubicBezTo>
                    <a:pt x="9204" y="2693"/>
                    <a:pt x="8581" y="2843"/>
                    <a:pt x="7986" y="2843"/>
                  </a:cubicBezTo>
                  <a:cubicBezTo>
                    <a:pt x="7752" y="2843"/>
                    <a:pt x="7522" y="2820"/>
                    <a:pt x="7306" y="2773"/>
                  </a:cubicBezTo>
                  <a:cubicBezTo>
                    <a:pt x="6405" y="2639"/>
                    <a:pt x="5671" y="2172"/>
                    <a:pt x="4904" y="1772"/>
                  </a:cubicBezTo>
                  <a:cubicBezTo>
                    <a:pt x="4170" y="1339"/>
                    <a:pt x="3403" y="805"/>
                    <a:pt x="2636" y="471"/>
                  </a:cubicBezTo>
                  <a:cubicBezTo>
                    <a:pt x="1872" y="166"/>
                    <a:pt x="1108" y="0"/>
                    <a:pt x="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p:cNvSpPr/>
            <p:nvPr/>
          </p:nvSpPr>
          <p:spPr>
            <a:xfrm>
              <a:off x="2369675" y="4773850"/>
              <a:ext cx="204850" cy="87075"/>
            </a:xfrm>
            <a:custGeom>
              <a:avLst/>
              <a:gdLst/>
              <a:ahLst/>
              <a:cxnLst/>
              <a:rect l="l" t="t" r="r" b="b"/>
              <a:pathLst>
                <a:path w="8194" h="3483" extrusionOk="0">
                  <a:moveTo>
                    <a:pt x="8127" y="1"/>
                  </a:moveTo>
                  <a:cubicBezTo>
                    <a:pt x="7393" y="134"/>
                    <a:pt x="6960" y="501"/>
                    <a:pt x="6459" y="968"/>
                  </a:cubicBezTo>
                  <a:cubicBezTo>
                    <a:pt x="5859" y="1469"/>
                    <a:pt x="5292" y="1936"/>
                    <a:pt x="4591" y="2336"/>
                  </a:cubicBezTo>
                  <a:cubicBezTo>
                    <a:pt x="3872" y="2752"/>
                    <a:pt x="2971" y="3018"/>
                    <a:pt x="2081" y="3018"/>
                  </a:cubicBezTo>
                  <a:cubicBezTo>
                    <a:pt x="1403" y="3018"/>
                    <a:pt x="732" y="2863"/>
                    <a:pt x="155" y="2503"/>
                  </a:cubicBezTo>
                  <a:cubicBezTo>
                    <a:pt x="136" y="2490"/>
                    <a:pt x="118" y="2484"/>
                    <a:pt x="102" y="2484"/>
                  </a:cubicBezTo>
                  <a:cubicBezTo>
                    <a:pt x="34" y="2484"/>
                    <a:pt x="1" y="2582"/>
                    <a:pt x="55" y="2636"/>
                  </a:cubicBezTo>
                  <a:cubicBezTo>
                    <a:pt x="655" y="3136"/>
                    <a:pt x="1256" y="3403"/>
                    <a:pt x="2056" y="3470"/>
                  </a:cubicBezTo>
                  <a:cubicBezTo>
                    <a:pt x="2160" y="3479"/>
                    <a:pt x="2263" y="3483"/>
                    <a:pt x="2366" y="3483"/>
                  </a:cubicBezTo>
                  <a:cubicBezTo>
                    <a:pt x="3062" y="3483"/>
                    <a:pt x="3748" y="3294"/>
                    <a:pt x="4358" y="3003"/>
                  </a:cubicBezTo>
                  <a:cubicBezTo>
                    <a:pt x="5092" y="2669"/>
                    <a:pt x="5725" y="2169"/>
                    <a:pt x="6326" y="1602"/>
                  </a:cubicBezTo>
                  <a:cubicBezTo>
                    <a:pt x="6860" y="1068"/>
                    <a:pt x="7393" y="435"/>
                    <a:pt x="8161" y="101"/>
                  </a:cubicBezTo>
                  <a:cubicBezTo>
                    <a:pt x="8194" y="68"/>
                    <a:pt x="8194" y="1"/>
                    <a:pt x="8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p:cNvSpPr/>
            <p:nvPr/>
          </p:nvSpPr>
          <p:spPr>
            <a:xfrm>
              <a:off x="1949075" y="4461600"/>
              <a:ext cx="115100" cy="250150"/>
            </a:xfrm>
            <a:custGeom>
              <a:avLst/>
              <a:gdLst/>
              <a:ahLst/>
              <a:cxnLst/>
              <a:rect l="l" t="t" r="r" b="b"/>
              <a:pathLst>
                <a:path w="4604" h="10006" extrusionOk="0">
                  <a:moveTo>
                    <a:pt x="1067" y="0"/>
                  </a:moveTo>
                  <a:cubicBezTo>
                    <a:pt x="1038" y="0"/>
                    <a:pt x="1012" y="15"/>
                    <a:pt x="1001" y="49"/>
                  </a:cubicBezTo>
                  <a:cubicBezTo>
                    <a:pt x="0" y="1616"/>
                    <a:pt x="934" y="3651"/>
                    <a:pt x="1835" y="5019"/>
                  </a:cubicBezTo>
                  <a:cubicBezTo>
                    <a:pt x="2335" y="5819"/>
                    <a:pt x="2869" y="6520"/>
                    <a:pt x="3369" y="7321"/>
                  </a:cubicBezTo>
                  <a:cubicBezTo>
                    <a:pt x="3936" y="8121"/>
                    <a:pt x="4370" y="8988"/>
                    <a:pt x="4470" y="9956"/>
                  </a:cubicBezTo>
                  <a:cubicBezTo>
                    <a:pt x="4470" y="9989"/>
                    <a:pt x="4503" y="10006"/>
                    <a:pt x="4537" y="10006"/>
                  </a:cubicBezTo>
                  <a:cubicBezTo>
                    <a:pt x="4570" y="10006"/>
                    <a:pt x="4603" y="9989"/>
                    <a:pt x="4603" y="9956"/>
                  </a:cubicBezTo>
                  <a:cubicBezTo>
                    <a:pt x="4603" y="9122"/>
                    <a:pt x="4370" y="8321"/>
                    <a:pt x="4036" y="7521"/>
                  </a:cubicBezTo>
                  <a:cubicBezTo>
                    <a:pt x="3703" y="6687"/>
                    <a:pt x="3136" y="5986"/>
                    <a:pt x="2669" y="5219"/>
                  </a:cubicBezTo>
                  <a:cubicBezTo>
                    <a:pt x="2168" y="4485"/>
                    <a:pt x="1668" y="3685"/>
                    <a:pt x="1368" y="2817"/>
                  </a:cubicBezTo>
                  <a:cubicBezTo>
                    <a:pt x="1101" y="1917"/>
                    <a:pt x="1034" y="1016"/>
                    <a:pt x="1201" y="149"/>
                  </a:cubicBezTo>
                  <a:cubicBezTo>
                    <a:pt x="1201" y="60"/>
                    <a:pt x="1127" y="0"/>
                    <a:pt x="1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p:cNvSpPr/>
            <p:nvPr/>
          </p:nvSpPr>
          <p:spPr>
            <a:xfrm>
              <a:off x="1951575" y="4232300"/>
              <a:ext cx="98425" cy="206075"/>
            </a:xfrm>
            <a:custGeom>
              <a:avLst/>
              <a:gdLst/>
              <a:ahLst/>
              <a:cxnLst/>
              <a:rect l="l" t="t" r="r" b="b"/>
              <a:pathLst>
                <a:path w="3937" h="8243" extrusionOk="0">
                  <a:moveTo>
                    <a:pt x="3898" y="0"/>
                  </a:moveTo>
                  <a:cubicBezTo>
                    <a:pt x="3889" y="0"/>
                    <a:pt x="3879" y="4"/>
                    <a:pt x="3870" y="14"/>
                  </a:cubicBezTo>
                  <a:cubicBezTo>
                    <a:pt x="3569" y="448"/>
                    <a:pt x="3202" y="715"/>
                    <a:pt x="2869" y="1115"/>
                  </a:cubicBezTo>
                  <a:cubicBezTo>
                    <a:pt x="2569" y="1448"/>
                    <a:pt x="2268" y="1715"/>
                    <a:pt x="2035" y="2049"/>
                  </a:cubicBezTo>
                  <a:cubicBezTo>
                    <a:pt x="1468" y="2716"/>
                    <a:pt x="967" y="3450"/>
                    <a:pt x="634" y="4217"/>
                  </a:cubicBezTo>
                  <a:cubicBezTo>
                    <a:pt x="100" y="5485"/>
                    <a:pt x="0" y="7453"/>
                    <a:pt x="1368" y="8220"/>
                  </a:cubicBezTo>
                  <a:cubicBezTo>
                    <a:pt x="1376" y="8236"/>
                    <a:pt x="1386" y="8242"/>
                    <a:pt x="1396" y="8242"/>
                  </a:cubicBezTo>
                  <a:cubicBezTo>
                    <a:pt x="1427" y="8242"/>
                    <a:pt x="1460" y="8179"/>
                    <a:pt x="1434" y="8153"/>
                  </a:cubicBezTo>
                  <a:cubicBezTo>
                    <a:pt x="534" y="6886"/>
                    <a:pt x="567" y="5351"/>
                    <a:pt x="1334" y="4017"/>
                  </a:cubicBezTo>
                  <a:cubicBezTo>
                    <a:pt x="1735" y="3350"/>
                    <a:pt x="2202" y="2716"/>
                    <a:pt x="2702" y="2149"/>
                  </a:cubicBezTo>
                  <a:cubicBezTo>
                    <a:pt x="2936" y="1849"/>
                    <a:pt x="3202" y="1515"/>
                    <a:pt x="3403" y="1182"/>
                  </a:cubicBezTo>
                  <a:cubicBezTo>
                    <a:pt x="3669" y="848"/>
                    <a:pt x="3769" y="448"/>
                    <a:pt x="3936" y="47"/>
                  </a:cubicBezTo>
                  <a:cubicBezTo>
                    <a:pt x="3936" y="24"/>
                    <a:pt x="3920" y="0"/>
                    <a:pt x="3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4"/>
            <p:cNvSpPr/>
            <p:nvPr/>
          </p:nvSpPr>
          <p:spPr>
            <a:xfrm>
              <a:off x="3465975" y="3051575"/>
              <a:ext cx="20050" cy="578425"/>
            </a:xfrm>
            <a:custGeom>
              <a:avLst/>
              <a:gdLst/>
              <a:ahLst/>
              <a:cxnLst/>
              <a:rect l="l" t="t" r="r" b="b"/>
              <a:pathLst>
                <a:path w="802" h="23137" extrusionOk="0">
                  <a:moveTo>
                    <a:pt x="518" y="1"/>
                  </a:moveTo>
                  <a:cubicBezTo>
                    <a:pt x="443" y="1"/>
                    <a:pt x="368" y="59"/>
                    <a:pt x="368" y="176"/>
                  </a:cubicBezTo>
                  <a:cubicBezTo>
                    <a:pt x="334" y="1844"/>
                    <a:pt x="201" y="3545"/>
                    <a:pt x="134" y="5213"/>
                  </a:cubicBezTo>
                  <a:cubicBezTo>
                    <a:pt x="1" y="8215"/>
                    <a:pt x="1" y="11184"/>
                    <a:pt x="34" y="14186"/>
                  </a:cubicBezTo>
                  <a:cubicBezTo>
                    <a:pt x="67" y="15687"/>
                    <a:pt x="67" y="17188"/>
                    <a:pt x="67" y="18689"/>
                  </a:cubicBezTo>
                  <a:cubicBezTo>
                    <a:pt x="67" y="19423"/>
                    <a:pt x="67" y="20124"/>
                    <a:pt x="101" y="20891"/>
                  </a:cubicBezTo>
                  <a:cubicBezTo>
                    <a:pt x="167" y="21591"/>
                    <a:pt x="167" y="22359"/>
                    <a:pt x="268" y="23059"/>
                  </a:cubicBezTo>
                  <a:cubicBezTo>
                    <a:pt x="296" y="23115"/>
                    <a:pt x="342" y="23136"/>
                    <a:pt x="386" y="23136"/>
                  </a:cubicBezTo>
                  <a:cubicBezTo>
                    <a:pt x="445" y="23136"/>
                    <a:pt x="501" y="23098"/>
                    <a:pt x="501" y="23059"/>
                  </a:cubicBezTo>
                  <a:cubicBezTo>
                    <a:pt x="634" y="22225"/>
                    <a:pt x="634" y="21391"/>
                    <a:pt x="634" y="20557"/>
                  </a:cubicBezTo>
                  <a:cubicBezTo>
                    <a:pt x="668" y="19723"/>
                    <a:pt x="668" y="18923"/>
                    <a:pt x="668" y="18089"/>
                  </a:cubicBezTo>
                  <a:cubicBezTo>
                    <a:pt x="701" y="15087"/>
                    <a:pt x="801" y="12118"/>
                    <a:pt x="801" y="9116"/>
                  </a:cubicBezTo>
                  <a:cubicBezTo>
                    <a:pt x="801" y="6114"/>
                    <a:pt x="668" y="3178"/>
                    <a:pt x="668" y="176"/>
                  </a:cubicBezTo>
                  <a:cubicBezTo>
                    <a:pt x="668" y="59"/>
                    <a:pt x="593" y="1"/>
                    <a:pt x="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4"/>
            <p:cNvSpPr/>
            <p:nvPr/>
          </p:nvSpPr>
          <p:spPr>
            <a:xfrm>
              <a:off x="2906425" y="3043450"/>
              <a:ext cx="573750" cy="18625"/>
            </a:xfrm>
            <a:custGeom>
              <a:avLst/>
              <a:gdLst/>
              <a:ahLst/>
              <a:cxnLst/>
              <a:rect l="l" t="t" r="r" b="b"/>
              <a:pathLst>
                <a:path w="22950" h="745" extrusionOk="0">
                  <a:moveTo>
                    <a:pt x="17713" y="1"/>
                  </a:moveTo>
                  <a:cubicBezTo>
                    <a:pt x="14777" y="1"/>
                    <a:pt x="11909" y="67"/>
                    <a:pt x="9006" y="167"/>
                  </a:cubicBezTo>
                  <a:cubicBezTo>
                    <a:pt x="7572" y="201"/>
                    <a:pt x="6104" y="234"/>
                    <a:pt x="4670" y="234"/>
                  </a:cubicBezTo>
                  <a:cubicBezTo>
                    <a:pt x="3202" y="234"/>
                    <a:pt x="1701" y="234"/>
                    <a:pt x="234" y="368"/>
                  </a:cubicBezTo>
                  <a:cubicBezTo>
                    <a:pt x="11" y="399"/>
                    <a:pt x="1" y="704"/>
                    <a:pt x="202" y="704"/>
                  </a:cubicBezTo>
                  <a:cubicBezTo>
                    <a:pt x="212" y="704"/>
                    <a:pt x="222" y="703"/>
                    <a:pt x="234" y="701"/>
                  </a:cubicBezTo>
                  <a:cubicBezTo>
                    <a:pt x="762" y="733"/>
                    <a:pt x="1288" y="744"/>
                    <a:pt x="1812" y="744"/>
                  </a:cubicBezTo>
                  <a:cubicBezTo>
                    <a:pt x="2941" y="744"/>
                    <a:pt x="4065" y="691"/>
                    <a:pt x="5204" y="668"/>
                  </a:cubicBezTo>
                  <a:cubicBezTo>
                    <a:pt x="6978" y="617"/>
                    <a:pt x="8755" y="603"/>
                    <a:pt x="10534" y="603"/>
                  </a:cubicBezTo>
                  <a:cubicBezTo>
                    <a:pt x="12564" y="603"/>
                    <a:pt x="14597" y="621"/>
                    <a:pt x="16631" y="621"/>
                  </a:cubicBezTo>
                  <a:cubicBezTo>
                    <a:pt x="18648" y="621"/>
                    <a:pt x="20665" y="604"/>
                    <a:pt x="22683" y="534"/>
                  </a:cubicBezTo>
                  <a:cubicBezTo>
                    <a:pt x="22950" y="534"/>
                    <a:pt x="22950" y="67"/>
                    <a:pt x="22683" y="67"/>
                  </a:cubicBezTo>
                  <a:cubicBezTo>
                    <a:pt x="21015" y="34"/>
                    <a:pt x="19381" y="1"/>
                    <a:pt x="17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p:cNvSpPr/>
            <p:nvPr/>
          </p:nvSpPr>
          <p:spPr>
            <a:xfrm>
              <a:off x="3179100" y="2959825"/>
              <a:ext cx="306925" cy="96525"/>
            </a:xfrm>
            <a:custGeom>
              <a:avLst/>
              <a:gdLst/>
              <a:ahLst/>
              <a:cxnLst/>
              <a:rect l="l" t="t" r="r" b="b"/>
              <a:pathLst>
                <a:path w="12277" h="3861" extrusionOk="0">
                  <a:moveTo>
                    <a:pt x="1887" y="1"/>
                  </a:moveTo>
                  <a:cubicBezTo>
                    <a:pt x="1516" y="1"/>
                    <a:pt x="1152" y="81"/>
                    <a:pt x="835" y="310"/>
                  </a:cubicBezTo>
                  <a:cubicBezTo>
                    <a:pt x="268" y="677"/>
                    <a:pt x="34" y="1411"/>
                    <a:pt x="1" y="2078"/>
                  </a:cubicBezTo>
                  <a:cubicBezTo>
                    <a:pt x="1" y="2812"/>
                    <a:pt x="368" y="3412"/>
                    <a:pt x="1135" y="3579"/>
                  </a:cubicBezTo>
                  <a:cubicBezTo>
                    <a:pt x="1288" y="3619"/>
                    <a:pt x="1447" y="3640"/>
                    <a:pt x="1604" y="3640"/>
                  </a:cubicBezTo>
                  <a:cubicBezTo>
                    <a:pt x="2100" y="3640"/>
                    <a:pt x="2583" y="3434"/>
                    <a:pt x="2836" y="2979"/>
                  </a:cubicBezTo>
                  <a:cubicBezTo>
                    <a:pt x="3136" y="2378"/>
                    <a:pt x="2970" y="1578"/>
                    <a:pt x="2302" y="1378"/>
                  </a:cubicBezTo>
                  <a:cubicBezTo>
                    <a:pt x="2220" y="1353"/>
                    <a:pt x="2138" y="1341"/>
                    <a:pt x="2058" y="1341"/>
                  </a:cubicBezTo>
                  <a:cubicBezTo>
                    <a:pt x="1486" y="1341"/>
                    <a:pt x="1009" y="1927"/>
                    <a:pt x="1302" y="2512"/>
                  </a:cubicBezTo>
                  <a:cubicBezTo>
                    <a:pt x="1360" y="2629"/>
                    <a:pt x="1468" y="2680"/>
                    <a:pt x="1579" y="2680"/>
                  </a:cubicBezTo>
                  <a:cubicBezTo>
                    <a:pt x="1784" y="2680"/>
                    <a:pt x="2000" y="2505"/>
                    <a:pt x="1936" y="2245"/>
                  </a:cubicBezTo>
                  <a:cubicBezTo>
                    <a:pt x="1878" y="2088"/>
                    <a:pt x="1937" y="2023"/>
                    <a:pt x="2026" y="2023"/>
                  </a:cubicBezTo>
                  <a:cubicBezTo>
                    <a:pt x="2145" y="2023"/>
                    <a:pt x="2317" y="2140"/>
                    <a:pt x="2336" y="2312"/>
                  </a:cubicBezTo>
                  <a:cubicBezTo>
                    <a:pt x="2369" y="2545"/>
                    <a:pt x="2202" y="2812"/>
                    <a:pt x="2002" y="2912"/>
                  </a:cubicBezTo>
                  <a:cubicBezTo>
                    <a:pt x="1866" y="2990"/>
                    <a:pt x="1707" y="3028"/>
                    <a:pt x="1547" y="3028"/>
                  </a:cubicBezTo>
                  <a:cubicBezTo>
                    <a:pt x="1158" y="3028"/>
                    <a:pt x="762" y="2804"/>
                    <a:pt x="668" y="2378"/>
                  </a:cubicBezTo>
                  <a:cubicBezTo>
                    <a:pt x="601" y="1845"/>
                    <a:pt x="768" y="1177"/>
                    <a:pt x="1168" y="844"/>
                  </a:cubicBezTo>
                  <a:cubicBezTo>
                    <a:pt x="1411" y="676"/>
                    <a:pt x="1706" y="612"/>
                    <a:pt x="2000" y="612"/>
                  </a:cubicBezTo>
                  <a:cubicBezTo>
                    <a:pt x="2232" y="612"/>
                    <a:pt x="2464" y="652"/>
                    <a:pt x="2669" y="710"/>
                  </a:cubicBezTo>
                  <a:cubicBezTo>
                    <a:pt x="3670" y="977"/>
                    <a:pt x="4504" y="1578"/>
                    <a:pt x="5338" y="2145"/>
                  </a:cubicBezTo>
                  <a:cubicBezTo>
                    <a:pt x="6205" y="2712"/>
                    <a:pt x="7139" y="3312"/>
                    <a:pt x="8173" y="3546"/>
                  </a:cubicBezTo>
                  <a:cubicBezTo>
                    <a:pt x="9136" y="3799"/>
                    <a:pt x="10099" y="3860"/>
                    <a:pt x="11062" y="3860"/>
                  </a:cubicBezTo>
                  <a:cubicBezTo>
                    <a:pt x="11367" y="3860"/>
                    <a:pt x="11672" y="3854"/>
                    <a:pt x="11976" y="3846"/>
                  </a:cubicBezTo>
                  <a:cubicBezTo>
                    <a:pt x="12276" y="3846"/>
                    <a:pt x="12276" y="3412"/>
                    <a:pt x="11976" y="3412"/>
                  </a:cubicBezTo>
                  <a:cubicBezTo>
                    <a:pt x="10942" y="3379"/>
                    <a:pt x="9875" y="3246"/>
                    <a:pt x="8874" y="3079"/>
                  </a:cubicBezTo>
                  <a:cubicBezTo>
                    <a:pt x="8007" y="2912"/>
                    <a:pt x="7206" y="2645"/>
                    <a:pt x="6472" y="2178"/>
                  </a:cubicBezTo>
                  <a:cubicBezTo>
                    <a:pt x="5305" y="1411"/>
                    <a:pt x="4204" y="510"/>
                    <a:pt x="2870" y="143"/>
                  </a:cubicBezTo>
                  <a:cubicBezTo>
                    <a:pt x="2555" y="65"/>
                    <a:pt x="2218" y="1"/>
                    <a:pt x="1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p:cNvSpPr/>
            <p:nvPr/>
          </p:nvSpPr>
          <p:spPr>
            <a:xfrm>
              <a:off x="3469325" y="3052100"/>
              <a:ext cx="95775" cy="293475"/>
            </a:xfrm>
            <a:custGeom>
              <a:avLst/>
              <a:gdLst/>
              <a:ahLst/>
              <a:cxnLst/>
              <a:rect l="l" t="t" r="r" b="b"/>
              <a:pathLst>
                <a:path w="3831" h="11739" extrusionOk="0">
                  <a:moveTo>
                    <a:pt x="680" y="0"/>
                  </a:moveTo>
                  <a:cubicBezTo>
                    <a:pt x="602" y="0"/>
                    <a:pt x="527" y="48"/>
                    <a:pt x="500" y="155"/>
                  </a:cubicBezTo>
                  <a:cubicBezTo>
                    <a:pt x="134" y="1456"/>
                    <a:pt x="434" y="2724"/>
                    <a:pt x="934" y="3958"/>
                  </a:cubicBezTo>
                  <a:cubicBezTo>
                    <a:pt x="1368" y="5025"/>
                    <a:pt x="1968" y="6026"/>
                    <a:pt x="2435" y="7127"/>
                  </a:cubicBezTo>
                  <a:cubicBezTo>
                    <a:pt x="2802" y="8027"/>
                    <a:pt x="3236" y="9195"/>
                    <a:pt x="2869" y="10196"/>
                  </a:cubicBezTo>
                  <a:cubicBezTo>
                    <a:pt x="2735" y="10629"/>
                    <a:pt x="2402" y="10896"/>
                    <a:pt x="1935" y="10896"/>
                  </a:cubicBezTo>
                  <a:cubicBezTo>
                    <a:pt x="1535" y="10896"/>
                    <a:pt x="1101" y="10696"/>
                    <a:pt x="901" y="10329"/>
                  </a:cubicBezTo>
                  <a:cubicBezTo>
                    <a:pt x="667" y="9895"/>
                    <a:pt x="701" y="9128"/>
                    <a:pt x="1334" y="9128"/>
                  </a:cubicBezTo>
                  <a:cubicBezTo>
                    <a:pt x="1668" y="9128"/>
                    <a:pt x="1868" y="9528"/>
                    <a:pt x="1535" y="9695"/>
                  </a:cubicBezTo>
                  <a:cubicBezTo>
                    <a:pt x="1155" y="9870"/>
                    <a:pt x="1414" y="10326"/>
                    <a:pt x="1730" y="10326"/>
                  </a:cubicBezTo>
                  <a:cubicBezTo>
                    <a:pt x="1776" y="10326"/>
                    <a:pt x="1822" y="10317"/>
                    <a:pt x="1868" y="10296"/>
                  </a:cubicBezTo>
                  <a:cubicBezTo>
                    <a:pt x="2435" y="10029"/>
                    <a:pt x="2502" y="9228"/>
                    <a:pt x="2102" y="8795"/>
                  </a:cubicBezTo>
                  <a:cubicBezTo>
                    <a:pt x="1919" y="8556"/>
                    <a:pt x="1672" y="8459"/>
                    <a:pt x="1415" y="8459"/>
                  </a:cubicBezTo>
                  <a:cubicBezTo>
                    <a:pt x="1060" y="8459"/>
                    <a:pt x="685" y="8643"/>
                    <a:pt x="434" y="8895"/>
                  </a:cubicBezTo>
                  <a:cubicBezTo>
                    <a:pt x="0" y="9395"/>
                    <a:pt x="33" y="10196"/>
                    <a:pt x="367" y="10829"/>
                  </a:cubicBezTo>
                  <a:cubicBezTo>
                    <a:pt x="701" y="11363"/>
                    <a:pt x="1234" y="11697"/>
                    <a:pt x="1835" y="11730"/>
                  </a:cubicBezTo>
                  <a:cubicBezTo>
                    <a:pt x="1892" y="11735"/>
                    <a:pt x="1948" y="11738"/>
                    <a:pt x="2003" y="11738"/>
                  </a:cubicBezTo>
                  <a:cubicBezTo>
                    <a:pt x="3284" y="11738"/>
                    <a:pt x="3831" y="10281"/>
                    <a:pt x="3703" y="9161"/>
                  </a:cubicBezTo>
                  <a:cubicBezTo>
                    <a:pt x="3569" y="7627"/>
                    <a:pt x="2769" y="6226"/>
                    <a:pt x="2068" y="4892"/>
                  </a:cubicBezTo>
                  <a:cubicBezTo>
                    <a:pt x="1368" y="3491"/>
                    <a:pt x="601" y="1890"/>
                    <a:pt x="901" y="288"/>
                  </a:cubicBezTo>
                  <a:cubicBezTo>
                    <a:pt x="921" y="108"/>
                    <a:pt x="797" y="0"/>
                    <a:pt x="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p:cNvSpPr/>
            <p:nvPr/>
          </p:nvSpPr>
          <p:spPr>
            <a:xfrm>
              <a:off x="3470150" y="3333650"/>
              <a:ext cx="112600" cy="267700"/>
            </a:xfrm>
            <a:custGeom>
              <a:avLst/>
              <a:gdLst/>
              <a:ahLst/>
              <a:cxnLst/>
              <a:rect l="l" t="t" r="r" b="b"/>
              <a:pathLst>
                <a:path w="4504" h="10708" extrusionOk="0">
                  <a:moveTo>
                    <a:pt x="2191" y="1"/>
                  </a:moveTo>
                  <a:cubicBezTo>
                    <a:pt x="2029" y="1"/>
                    <a:pt x="1865" y="22"/>
                    <a:pt x="1702" y="68"/>
                  </a:cubicBezTo>
                  <a:cubicBezTo>
                    <a:pt x="901" y="268"/>
                    <a:pt x="234" y="968"/>
                    <a:pt x="134" y="1769"/>
                  </a:cubicBezTo>
                  <a:cubicBezTo>
                    <a:pt x="0" y="2469"/>
                    <a:pt x="401" y="3403"/>
                    <a:pt x="1201" y="3570"/>
                  </a:cubicBezTo>
                  <a:cubicBezTo>
                    <a:pt x="1271" y="3585"/>
                    <a:pt x="1342" y="3592"/>
                    <a:pt x="1413" y="3592"/>
                  </a:cubicBezTo>
                  <a:cubicBezTo>
                    <a:pt x="2161" y="3592"/>
                    <a:pt x="2949" y="2830"/>
                    <a:pt x="2736" y="2069"/>
                  </a:cubicBezTo>
                  <a:cubicBezTo>
                    <a:pt x="2645" y="1651"/>
                    <a:pt x="2286" y="1431"/>
                    <a:pt x="1930" y="1431"/>
                  </a:cubicBezTo>
                  <a:cubicBezTo>
                    <a:pt x="1633" y="1431"/>
                    <a:pt x="1338" y="1584"/>
                    <a:pt x="1201" y="1902"/>
                  </a:cubicBezTo>
                  <a:cubicBezTo>
                    <a:pt x="1098" y="2151"/>
                    <a:pt x="1329" y="2335"/>
                    <a:pt x="1551" y="2335"/>
                  </a:cubicBezTo>
                  <a:cubicBezTo>
                    <a:pt x="1686" y="2335"/>
                    <a:pt x="1818" y="2267"/>
                    <a:pt x="1868" y="2102"/>
                  </a:cubicBezTo>
                  <a:cubicBezTo>
                    <a:pt x="1868" y="2089"/>
                    <a:pt x="1897" y="2081"/>
                    <a:pt x="1928" y="2081"/>
                  </a:cubicBezTo>
                  <a:cubicBezTo>
                    <a:pt x="1972" y="2081"/>
                    <a:pt x="2021" y="2097"/>
                    <a:pt x="2002" y="2136"/>
                  </a:cubicBezTo>
                  <a:cubicBezTo>
                    <a:pt x="2102" y="2269"/>
                    <a:pt x="1935" y="2569"/>
                    <a:pt x="1835" y="2670"/>
                  </a:cubicBezTo>
                  <a:cubicBezTo>
                    <a:pt x="1689" y="2845"/>
                    <a:pt x="1517" y="2924"/>
                    <a:pt x="1348" y="2924"/>
                  </a:cubicBezTo>
                  <a:cubicBezTo>
                    <a:pt x="1131" y="2924"/>
                    <a:pt x="918" y="2794"/>
                    <a:pt x="768" y="2569"/>
                  </a:cubicBezTo>
                  <a:cubicBezTo>
                    <a:pt x="267" y="1769"/>
                    <a:pt x="1035" y="735"/>
                    <a:pt x="1868" y="601"/>
                  </a:cubicBezTo>
                  <a:cubicBezTo>
                    <a:pt x="1941" y="590"/>
                    <a:pt x="2012" y="584"/>
                    <a:pt x="2082" y="584"/>
                  </a:cubicBezTo>
                  <a:cubicBezTo>
                    <a:pt x="2825" y="584"/>
                    <a:pt x="3445" y="1204"/>
                    <a:pt x="3536" y="1936"/>
                  </a:cubicBezTo>
                  <a:cubicBezTo>
                    <a:pt x="3570" y="2436"/>
                    <a:pt x="3403" y="2936"/>
                    <a:pt x="3236" y="3403"/>
                  </a:cubicBezTo>
                  <a:cubicBezTo>
                    <a:pt x="3069" y="3837"/>
                    <a:pt x="2836" y="4304"/>
                    <a:pt x="2569" y="4738"/>
                  </a:cubicBezTo>
                  <a:cubicBezTo>
                    <a:pt x="1702" y="6105"/>
                    <a:pt x="134" y="7273"/>
                    <a:pt x="401" y="9107"/>
                  </a:cubicBezTo>
                  <a:cubicBezTo>
                    <a:pt x="534" y="9808"/>
                    <a:pt x="1001" y="10442"/>
                    <a:pt x="1668" y="10642"/>
                  </a:cubicBezTo>
                  <a:cubicBezTo>
                    <a:pt x="1816" y="10686"/>
                    <a:pt x="1970" y="10708"/>
                    <a:pt x="2125" y="10708"/>
                  </a:cubicBezTo>
                  <a:cubicBezTo>
                    <a:pt x="2670" y="10708"/>
                    <a:pt x="3225" y="10442"/>
                    <a:pt x="3536" y="9975"/>
                  </a:cubicBezTo>
                  <a:cubicBezTo>
                    <a:pt x="4003" y="9341"/>
                    <a:pt x="3903" y="8340"/>
                    <a:pt x="3136" y="8073"/>
                  </a:cubicBezTo>
                  <a:cubicBezTo>
                    <a:pt x="3028" y="8025"/>
                    <a:pt x="2902" y="7999"/>
                    <a:pt x="2776" y="7999"/>
                  </a:cubicBezTo>
                  <a:cubicBezTo>
                    <a:pt x="2553" y="7999"/>
                    <a:pt x="2330" y="8082"/>
                    <a:pt x="2202" y="8274"/>
                  </a:cubicBezTo>
                  <a:cubicBezTo>
                    <a:pt x="2002" y="8574"/>
                    <a:pt x="1969" y="8974"/>
                    <a:pt x="2002" y="9308"/>
                  </a:cubicBezTo>
                  <a:cubicBezTo>
                    <a:pt x="2020" y="9449"/>
                    <a:pt x="2122" y="9525"/>
                    <a:pt x="2214" y="9525"/>
                  </a:cubicBezTo>
                  <a:cubicBezTo>
                    <a:pt x="2295" y="9525"/>
                    <a:pt x="2369" y="9466"/>
                    <a:pt x="2369" y="9341"/>
                  </a:cubicBezTo>
                  <a:cubicBezTo>
                    <a:pt x="2369" y="9107"/>
                    <a:pt x="2369" y="8774"/>
                    <a:pt x="2636" y="8640"/>
                  </a:cubicBezTo>
                  <a:cubicBezTo>
                    <a:pt x="2682" y="8627"/>
                    <a:pt x="2728" y="8620"/>
                    <a:pt x="2771" y="8620"/>
                  </a:cubicBezTo>
                  <a:cubicBezTo>
                    <a:pt x="2945" y="8620"/>
                    <a:pt x="3089" y="8727"/>
                    <a:pt x="3169" y="8941"/>
                  </a:cubicBezTo>
                  <a:cubicBezTo>
                    <a:pt x="3336" y="9408"/>
                    <a:pt x="3003" y="9808"/>
                    <a:pt x="2569" y="9975"/>
                  </a:cubicBezTo>
                  <a:cubicBezTo>
                    <a:pt x="2428" y="10034"/>
                    <a:pt x="2296" y="10061"/>
                    <a:pt x="2172" y="10061"/>
                  </a:cubicBezTo>
                  <a:cubicBezTo>
                    <a:pt x="1533" y="10061"/>
                    <a:pt x="1135" y="9339"/>
                    <a:pt x="1135" y="8640"/>
                  </a:cubicBezTo>
                  <a:cubicBezTo>
                    <a:pt x="1135" y="7673"/>
                    <a:pt x="1802" y="6973"/>
                    <a:pt x="2369" y="6272"/>
                  </a:cubicBezTo>
                  <a:cubicBezTo>
                    <a:pt x="3036" y="5472"/>
                    <a:pt x="3570" y="4638"/>
                    <a:pt x="3970" y="3670"/>
                  </a:cubicBezTo>
                  <a:cubicBezTo>
                    <a:pt x="4304" y="2770"/>
                    <a:pt x="4504" y="1736"/>
                    <a:pt x="3903" y="902"/>
                  </a:cubicBezTo>
                  <a:cubicBezTo>
                    <a:pt x="3501" y="365"/>
                    <a:pt x="2860"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4"/>
            <p:cNvSpPr/>
            <p:nvPr/>
          </p:nvSpPr>
          <p:spPr>
            <a:xfrm>
              <a:off x="3466825" y="3481900"/>
              <a:ext cx="174300" cy="260150"/>
            </a:xfrm>
            <a:custGeom>
              <a:avLst/>
              <a:gdLst/>
              <a:ahLst/>
              <a:cxnLst/>
              <a:rect l="l" t="t" r="r" b="b"/>
              <a:pathLst>
                <a:path w="6972" h="10406" extrusionOk="0">
                  <a:moveTo>
                    <a:pt x="400" y="0"/>
                  </a:moveTo>
                  <a:cubicBezTo>
                    <a:pt x="350" y="0"/>
                    <a:pt x="300" y="25"/>
                    <a:pt x="300" y="75"/>
                  </a:cubicBezTo>
                  <a:cubicBezTo>
                    <a:pt x="200" y="1977"/>
                    <a:pt x="0" y="3811"/>
                    <a:pt x="133" y="5613"/>
                  </a:cubicBezTo>
                  <a:cubicBezTo>
                    <a:pt x="234" y="7147"/>
                    <a:pt x="701" y="8715"/>
                    <a:pt x="1968" y="9716"/>
                  </a:cubicBezTo>
                  <a:cubicBezTo>
                    <a:pt x="2551" y="10162"/>
                    <a:pt x="3213" y="10405"/>
                    <a:pt x="3882" y="10405"/>
                  </a:cubicBezTo>
                  <a:cubicBezTo>
                    <a:pt x="4361" y="10405"/>
                    <a:pt x="4844" y="10280"/>
                    <a:pt x="5304" y="10016"/>
                  </a:cubicBezTo>
                  <a:cubicBezTo>
                    <a:pt x="6238" y="9415"/>
                    <a:pt x="6972" y="8315"/>
                    <a:pt x="6872" y="7180"/>
                  </a:cubicBezTo>
                  <a:cubicBezTo>
                    <a:pt x="6805" y="6013"/>
                    <a:pt x="6038" y="4912"/>
                    <a:pt x="4970" y="4412"/>
                  </a:cubicBezTo>
                  <a:cubicBezTo>
                    <a:pt x="4571" y="4212"/>
                    <a:pt x="4103" y="4103"/>
                    <a:pt x="3637" y="4103"/>
                  </a:cubicBezTo>
                  <a:cubicBezTo>
                    <a:pt x="2936" y="4103"/>
                    <a:pt x="2242" y="4351"/>
                    <a:pt x="1801" y="4912"/>
                  </a:cubicBezTo>
                  <a:cubicBezTo>
                    <a:pt x="1001" y="5913"/>
                    <a:pt x="1101" y="7681"/>
                    <a:pt x="2168" y="8415"/>
                  </a:cubicBezTo>
                  <a:cubicBezTo>
                    <a:pt x="2656" y="8740"/>
                    <a:pt x="3327" y="8978"/>
                    <a:pt x="3947" y="8978"/>
                  </a:cubicBezTo>
                  <a:cubicBezTo>
                    <a:pt x="4600" y="8978"/>
                    <a:pt x="5197" y="8715"/>
                    <a:pt x="5471" y="8014"/>
                  </a:cubicBezTo>
                  <a:cubicBezTo>
                    <a:pt x="5866" y="7081"/>
                    <a:pt x="5136" y="6076"/>
                    <a:pt x="4213" y="6076"/>
                  </a:cubicBezTo>
                  <a:cubicBezTo>
                    <a:pt x="4047" y="6076"/>
                    <a:pt x="3875" y="6109"/>
                    <a:pt x="3703" y="6180"/>
                  </a:cubicBezTo>
                  <a:cubicBezTo>
                    <a:pt x="3202" y="6380"/>
                    <a:pt x="2802" y="7014"/>
                    <a:pt x="3102" y="7547"/>
                  </a:cubicBezTo>
                  <a:cubicBezTo>
                    <a:pt x="3227" y="7838"/>
                    <a:pt x="3519" y="7999"/>
                    <a:pt x="3811" y="7999"/>
                  </a:cubicBezTo>
                  <a:cubicBezTo>
                    <a:pt x="3988" y="7999"/>
                    <a:pt x="4165" y="7940"/>
                    <a:pt x="4303" y="7814"/>
                  </a:cubicBezTo>
                  <a:cubicBezTo>
                    <a:pt x="4468" y="7677"/>
                    <a:pt x="4294" y="7405"/>
                    <a:pt x="4116" y="7405"/>
                  </a:cubicBezTo>
                  <a:cubicBezTo>
                    <a:pt x="4077" y="7405"/>
                    <a:pt x="4039" y="7418"/>
                    <a:pt x="4003" y="7447"/>
                  </a:cubicBezTo>
                  <a:cubicBezTo>
                    <a:pt x="3959" y="7473"/>
                    <a:pt x="3907" y="7486"/>
                    <a:pt x="3853" y="7486"/>
                  </a:cubicBezTo>
                  <a:cubicBezTo>
                    <a:pt x="3700" y="7486"/>
                    <a:pt x="3536" y="7386"/>
                    <a:pt x="3536" y="7214"/>
                  </a:cubicBezTo>
                  <a:cubicBezTo>
                    <a:pt x="3503" y="6947"/>
                    <a:pt x="3803" y="6713"/>
                    <a:pt x="4036" y="6680"/>
                  </a:cubicBezTo>
                  <a:cubicBezTo>
                    <a:pt x="4080" y="6674"/>
                    <a:pt x="4123" y="6671"/>
                    <a:pt x="4167" y="6671"/>
                  </a:cubicBezTo>
                  <a:cubicBezTo>
                    <a:pt x="4587" y="6671"/>
                    <a:pt x="4973" y="6957"/>
                    <a:pt x="5004" y="7381"/>
                  </a:cubicBezTo>
                  <a:cubicBezTo>
                    <a:pt x="5037" y="7881"/>
                    <a:pt x="4637" y="8348"/>
                    <a:pt x="4170" y="8448"/>
                  </a:cubicBezTo>
                  <a:cubicBezTo>
                    <a:pt x="4116" y="8454"/>
                    <a:pt x="4060" y="8457"/>
                    <a:pt x="4002" y="8457"/>
                  </a:cubicBezTo>
                  <a:cubicBezTo>
                    <a:pt x="3454" y="8457"/>
                    <a:pt x="2761" y="8183"/>
                    <a:pt x="2368" y="7881"/>
                  </a:cubicBezTo>
                  <a:cubicBezTo>
                    <a:pt x="1635" y="7314"/>
                    <a:pt x="1768" y="5846"/>
                    <a:pt x="2435" y="5212"/>
                  </a:cubicBezTo>
                  <a:cubicBezTo>
                    <a:pt x="2810" y="4875"/>
                    <a:pt x="3310" y="4727"/>
                    <a:pt x="3819" y="4727"/>
                  </a:cubicBezTo>
                  <a:cubicBezTo>
                    <a:pt x="4216" y="4727"/>
                    <a:pt x="4619" y="4818"/>
                    <a:pt x="4970" y="4979"/>
                  </a:cubicBezTo>
                  <a:cubicBezTo>
                    <a:pt x="5804" y="5379"/>
                    <a:pt x="6471" y="6213"/>
                    <a:pt x="6605" y="7180"/>
                  </a:cubicBezTo>
                  <a:cubicBezTo>
                    <a:pt x="6671" y="8148"/>
                    <a:pt x="6171" y="9115"/>
                    <a:pt x="5371" y="9615"/>
                  </a:cubicBezTo>
                  <a:cubicBezTo>
                    <a:pt x="5000" y="9853"/>
                    <a:pt x="4610" y="9958"/>
                    <a:pt x="4217" y="9958"/>
                  </a:cubicBezTo>
                  <a:cubicBezTo>
                    <a:pt x="3726" y="9958"/>
                    <a:pt x="3232" y="9793"/>
                    <a:pt x="2769" y="9515"/>
                  </a:cubicBezTo>
                  <a:cubicBezTo>
                    <a:pt x="1968" y="9015"/>
                    <a:pt x="1434" y="8181"/>
                    <a:pt x="1134" y="7280"/>
                  </a:cubicBezTo>
                  <a:cubicBezTo>
                    <a:pt x="801" y="6180"/>
                    <a:pt x="801" y="5012"/>
                    <a:pt x="767" y="3878"/>
                  </a:cubicBezTo>
                  <a:cubicBezTo>
                    <a:pt x="667" y="2577"/>
                    <a:pt x="534" y="1343"/>
                    <a:pt x="500" y="75"/>
                  </a:cubicBezTo>
                  <a:cubicBezTo>
                    <a:pt x="500" y="25"/>
                    <a:pt x="450"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4"/>
            <p:cNvSpPr/>
            <p:nvPr/>
          </p:nvSpPr>
          <p:spPr>
            <a:xfrm>
              <a:off x="2912250" y="2953775"/>
              <a:ext cx="275225" cy="104525"/>
            </a:xfrm>
            <a:custGeom>
              <a:avLst/>
              <a:gdLst/>
              <a:ahLst/>
              <a:cxnLst/>
              <a:rect l="l" t="t" r="r" b="b"/>
              <a:pathLst>
                <a:path w="11009" h="4181" extrusionOk="0">
                  <a:moveTo>
                    <a:pt x="8711" y="0"/>
                  </a:moveTo>
                  <a:cubicBezTo>
                    <a:pt x="8200" y="0"/>
                    <a:pt x="7672" y="140"/>
                    <a:pt x="7172" y="319"/>
                  </a:cubicBezTo>
                  <a:cubicBezTo>
                    <a:pt x="6205" y="719"/>
                    <a:pt x="5371" y="1253"/>
                    <a:pt x="4604" y="1920"/>
                  </a:cubicBezTo>
                  <a:cubicBezTo>
                    <a:pt x="3870" y="2487"/>
                    <a:pt x="3169" y="3154"/>
                    <a:pt x="2202" y="3154"/>
                  </a:cubicBezTo>
                  <a:cubicBezTo>
                    <a:pt x="1368" y="3154"/>
                    <a:pt x="501" y="2587"/>
                    <a:pt x="868" y="1720"/>
                  </a:cubicBezTo>
                  <a:cubicBezTo>
                    <a:pt x="1005" y="1364"/>
                    <a:pt x="1321" y="1075"/>
                    <a:pt x="1688" y="1075"/>
                  </a:cubicBezTo>
                  <a:cubicBezTo>
                    <a:pt x="1769" y="1075"/>
                    <a:pt x="1851" y="1089"/>
                    <a:pt x="1935" y="1119"/>
                  </a:cubicBezTo>
                  <a:cubicBezTo>
                    <a:pt x="2169" y="1219"/>
                    <a:pt x="2302" y="1419"/>
                    <a:pt x="2202" y="1653"/>
                  </a:cubicBezTo>
                  <a:cubicBezTo>
                    <a:pt x="2102" y="1920"/>
                    <a:pt x="1768" y="1920"/>
                    <a:pt x="1502" y="1920"/>
                  </a:cubicBezTo>
                  <a:cubicBezTo>
                    <a:pt x="1268" y="1920"/>
                    <a:pt x="1301" y="2253"/>
                    <a:pt x="1535" y="2287"/>
                  </a:cubicBezTo>
                  <a:cubicBezTo>
                    <a:pt x="1607" y="2294"/>
                    <a:pt x="1683" y="2298"/>
                    <a:pt x="1762" y="2298"/>
                  </a:cubicBezTo>
                  <a:cubicBezTo>
                    <a:pt x="2049" y="2298"/>
                    <a:pt x="2367" y="2244"/>
                    <a:pt x="2602" y="2087"/>
                  </a:cubicBezTo>
                  <a:cubicBezTo>
                    <a:pt x="2869" y="1886"/>
                    <a:pt x="2936" y="1453"/>
                    <a:pt x="2803" y="1153"/>
                  </a:cubicBezTo>
                  <a:cubicBezTo>
                    <a:pt x="2622" y="691"/>
                    <a:pt x="2187" y="470"/>
                    <a:pt x="1731" y="470"/>
                  </a:cubicBezTo>
                  <a:cubicBezTo>
                    <a:pt x="1430" y="470"/>
                    <a:pt x="1120" y="567"/>
                    <a:pt x="868" y="752"/>
                  </a:cubicBezTo>
                  <a:cubicBezTo>
                    <a:pt x="301" y="1153"/>
                    <a:pt x="1" y="1953"/>
                    <a:pt x="201" y="2620"/>
                  </a:cubicBezTo>
                  <a:cubicBezTo>
                    <a:pt x="434" y="3287"/>
                    <a:pt x="1035" y="3754"/>
                    <a:pt x="1768" y="3888"/>
                  </a:cubicBezTo>
                  <a:cubicBezTo>
                    <a:pt x="1909" y="3908"/>
                    <a:pt x="2046" y="3918"/>
                    <a:pt x="2180" y="3918"/>
                  </a:cubicBezTo>
                  <a:cubicBezTo>
                    <a:pt x="3784" y="3918"/>
                    <a:pt x="4876" y="2520"/>
                    <a:pt x="6138" y="1720"/>
                  </a:cubicBezTo>
                  <a:cubicBezTo>
                    <a:pt x="6539" y="1453"/>
                    <a:pt x="7006" y="1219"/>
                    <a:pt x="7473" y="1053"/>
                  </a:cubicBezTo>
                  <a:cubicBezTo>
                    <a:pt x="7899" y="900"/>
                    <a:pt x="8353" y="748"/>
                    <a:pt x="8809" y="748"/>
                  </a:cubicBezTo>
                  <a:cubicBezTo>
                    <a:pt x="8853" y="748"/>
                    <a:pt x="8897" y="749"/>
                    <a:pt x="8940" y="752"/>
                  </a:cubicBezTo>
                  <a:cubicBezTo>
                    <a:pt x="9707" y="819"/>
                    <a:pt x="10375" y="1586"/>
                    <a:pt x="10275" y="2420"/>
                  </a:cubicBezTo>
                  <a:cubicBezTo>
                    <a:pt x="10171" y="3065"/>
                    <a:pt x="9529" y="3651"/>
                    <a:pt x="8872" y="3651"/>
                  </a:cubicBezTo>
                  <a:cubicBezTo>
                    <a:pt x="8681" y="3651"/>
                    <a:pt x="8488" y="3601"/>
                    <a:pt x="8306" y="3488"/>
                  </a:cubicBezTo>
                  <a:cubicBezTo>
                    <a:pt x="7873" y="3254"/>
                    <a:pt x="7806" y="2787"/>
                    <a:pt x="8173" y="2454"/>
                  </a:cubicBezTo>
                  <a:cubicBezTo>
                    <a:pt x="8272" y="2355"/>
                    <a:pt x="8462" y="2238"/>
                    <a:pt x="8595" y="2238"/>
                  </a:cubicBezTo>
                  <a:cubicBezTo>
                    <a:pt x="8641" y="2238"/>
                    <a:pt x="8681" y="2252"/>
                    <a:pt x="8707" y="2287"/>
                  </a:cubicBezTo>
                  <a:cubicBezTo>
                    <a:pt x="8716" y="2284"/>
                    <a:pt x="8724" y="2282"/>
                    <a:pt x="8732" y="2282"/>
                  </a:cubicBezTo>
                  <a:cubicBezTo>
                    <a:pt x="8812" y="2282"/>
                    <a:pt x="8834" y="2420"/>
                    <a:pt x="8773" y="2420"/>
                  </a:cubicBezTo>
                  <a:cubicBezTo>
                    <a:pt x="8385" y="2540"/>
                    <a:pt x="8505" y="3113"/>
                    <a:pt x="8845" y="3113"/>
                  </a:cubicBezTo>
                  <a:cubicBezTo>
                    <a:pt x="8885" y="3113"/>
                    <a:pt x="8928" y="3105"/>
                    <a:pt x="8974" y="3087"/>
                  </a:cubicBezTo>
                  <a:cubicBezTo>
                    <a:pt x="9674" y="2787"/>
                    <a:pt x="9541" y="1720"/>
                    <a:pt x="8807" y="1553"/>
                  </a:cubicBezTo>
                  <a:cubicBezTo>
                    <a:pt x="8721" y="1529"/>
                    <a:pt x="8635" y="1517"/>
                    <a:pt x="8549" y="1517"/>
                  </a:cubicBezTo>
                  <a:cubicBezTo>
                    <a:pt x="7811" y="1517"/>
                    <a:pt x="7156" y="2369"/>
                    <a:pt x="7306" y="3087"/>
                  </a:cubicBezTo>
                  <a:cubicBezTo>
                    <a:pt x="7451" y="3786"/>
                    <a:pt x="8156" y="4180"/>
                    <a:pt x="8821" y="4180"/>
                  </a:cubicBezTo>
                  <a:cubicBezTo>
                    <a:pt x="8918" y="4180"/>
                    <a:pt x="9014" y="4172"/>
                    <a:pt x="9107" y="4155"/>
                  </a:cubicBezTo>
                  <a:cubicBezTo>
                    <a:pt x="9874" y="4055"/>
                    <a:pt x="10608" y="3388"/>
                    <a:pt x="10808" y="2587"/>
                  </a:cubicBezTo>
                  <a:cubicBezTo>
                    <a:pt x="11008" y="1753"/>
                    <a:pt x="10641" y="886"/>
                    <a:pt x="9974" y="385"/>
                  </a:cubicBezTo>
                  <a:cubicBezTo>
                    <a:pt x="9586" y="106"/>
                    <a:pt x="9155" y="0"/>
                    <a:pt x="8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p:cNvSpPr/>
            <p:nvPr/>
          </p:nvSpPr>
          <p:spPr>
            <a:xfrm>
              <a:off x="2769650" y="2891575"/>
              <a:ext cx="266875" cy="170525"/>
            </a:xfrm>
            <a:custGeom>
              <a:avLst/>
              <a:gdLst/>
              <a:ahLst/>
              <a:cxnLst/>
              <a:rect l="l" t="t" r="r" b="b"/>
              <a:pathLst>
                <a:path w="10675" h="6821" extrusionOk="0">
                  <a:moveTo>
                    <a:pt x="3320" y="0"/>
                  </a:moveTo>
                  <a:cubicBezTo>
                    <a:pt x="2236" y="0"/>
                    <a:pt x="1176" y="681"/>
                    <a:pt x="634" y="1606"/>
                  </a:cubicBezTo>
                  <a:cubicBezTo>
                    <a:pt x="0" y="2673"/>
                    <a:pt x="167" y="3941"/>
                    <a:pt x="901" y="4942"/>
                  </a:cubicBezTo>
                  <a:cubicBezTo>
                    <a:pt x="1902" y="6176"/>
                    <a:pt x="3503" y="6643"/>
                    <a:pt x="5037" y="6776"/>
                  </a:cubicBezTo>
                  <a:cubicBezTo>
                    <a:pt x="5463" y="6808"/>
                    <a:pt x="5892" y="6821"/>
                    <a:pt x="6324" y="6821"/>
                  </a:cubicBezTo>
                  <a:cubicBezTo>
                    <a:pt x="7720" y="6821"/>
                    <a:pt x="9140" y="6686"/>
                    <a:pt x="10541" y="6609"/>
                  </a:cubicBezTo>
                  <a:cubicBezTo>
                    <a:pt x="10675" y="6609"/>
                    <a:pt x="10675" y="6409"/>
                    <a:pt x="10541" y="6409"/>
                  </a:cubicBezTo>
                  <a:cubicBezTo>
                    <a:pt x="9307" y="6343"/>
                    <a:pt x="8040" y="6242"/>
                    <a:pt x="6739" y="6142"/>
                  </a:cubicBezTo>
                  <a:cubicBezTo>
                    <a:pt x="5638" y="6109"/>
                    <a:pt x="4470" y="6109"/>
                    <a:pt x="3370" y="5775"/>
                  </a:cubicBezTo>
                  <a:cubicBezTo>
                    <a:pt x="2469" y="5475"/>
                    <a:pt x="1635" y="4942"/>
                    <a:pt x="1135" y="4141"/>
                  </a:cubicBezTo>
                  <a:cubicBezTo>
                    <a:pt x="634" y="3307"/>
                    <a:pt x="501" y="2373"/>
                    <a:pt x="1035" y="1539"/>
                  </a:cubicBezTo>
                  <a:cubicBezTo>
                    <a:pt x="1505" y="786"/>
                    <a:pt x="2388" y="299"/>
                    <a:pt x="3297" y="299"/>
                  </a:cubicBezTo>
                  <a:cubicBezTo>
                    <a:pt x="3354" y="299"/>
                    <a:pt x="3412" y="301"/>
                    <a:pt x="3470" y="305"/>
                  </a:cubicBezTo>
                  <a:cubicBezTo>
                    <a:pt x="4404" y="438"/>
                    <a:pt x="5238" y="1105"/>
                    <a:pt x="5671" y="1939"/>
                  </a:cubicBezTo>
                  <a:cubicBezTo>
                    <a:pt x="6038" y="2740"/>
                    <a:pt x="6038" y="3807"/>
                    <a:pt x="5404" y="4475"/>
                  </a:cubicBezTo>
                  <a:cubicBezTo>
                    <a:pt x="5083" y="4832"/>
                    <a:pt x="4513" y="5036"/>
                    <a:pt x="3960" y="5036"/>
                  </a:cubicBezTo>
                  <a:cubicBezTo>
                    <a:pt x="3481" y="5036"/>
                    <a:pt x="3015" y="4882"/>
                    <a:pt x="2736" y="4541"/>
                  </a:cubicBezTo>
                  <a:cubicBezTo>
                    <a:pt x="2402" y="4108"/>
                    <a:pt x="2135" y="3307"/>
                    <a:pt x="2202" y="2740"/>
                  </a:cubicBezTo>
                  <a:cubicBezTo>
                    <a:pt x="2298" y="2291"/>
                    <a:pt x="2702" y="1904"/>
                    <a:pt x="3178" y="1904"/>
                  </a:cubicBezTo>
                  <a:cubicBezTo>
                    <a:pt x="3197" y="1904"/>
                    <a:pt x="3217" y="1905"/>
                    <a:pt x="3236" y="1906"/>
                  </a:cubicBezTo>
                  <a:cubicBezTo>
                    <a:pt x="3703" y="1939"/>
                    <a:pt x="4037" y="2406"/>
                    <a:pt x="3970" y="2873"/>
                  </a:cubicBezTo>
                  <a:cubicBezTo>
                    <a:pt x="3907" y="3095"/>
                    <a:pt x="3723" y="3376"/>
                    <a:pt x="3449" y="3376"/>
                  </a:cubicBezTo>
                  <a:cubicBezTo>
                    <a:pt x="3434" y="3376"/>
                    <a:pt x="3418" y="3375"/>
                    <a:pt x="3403" y="3374"/>
                  </a:cubicBezTo>
                  <a:cubicBezTo>
                    <a:pt x="3203" y="3374"/>
                    <a:pt x="3069" y="3074"/>
                    <a:pt x="3203" y="2907"/>
                  </a:cubicBezTo>
                  <a:cubicBezTo>
                    <a:pt x="3331" y="2753"/>
                    <a:pt x="3144" y="2541"/>
                    <a:pt x="2975" y="2541"/>
                  </a:cubicBezTo>
                  <a:cubicBezTo>
                    <a:pt x="2924" y="2541"/>
                    <a:pt x="2875" y="2560"/>
                    <a:pt x="2836" y="2607"/>
                  </a:cubicBezTo>
                  <a:cubicBezTo>
                    <a:pt x="2502" y="2973"/>
                    <a:pt x="2636" y="3607"/>
                    <a:pt x="3069" y="3807"/>
                  </a:cubicBezTo>
                  <a:cubicBezTo>
                    <a:pt x="3200" y="3876"/>
                    <a:pt x="3332" y="3907"/>
                    <a:pt x="3461" y="3907"/>
                  </a:cubicBezTo>
                  <a:cubicBezTo>
                    <a:pt x="3893" y="3907"/>
                    <a:pt x="4290" y="3567"/>
                    <a:pt x="4470" y="3207"/>
                  </a:cubicBezTo>
                  <a:cubicBezTo>
                    <a:pt x="4834" y="2256"/>
                    <a:pt x="4049" y="1329"/>
                    <a:pt x="3157" y="1329"/>
                  </a:cubicBezTo>
                  <a:cubicBezTo>
                    <a:pt x="2984" y="1329"/>
                    <a:pt x="2808" y="1363"/>
                    <a:pt x="2636" y="1439"/>
                  </a:cubicBezTo>
                  <a:cubicBezTo>
                    <a:pt x="1235" y="1973"/>
                    <a:pt x="1535" y="3741"/>
                    <a:pt x="2202" y="4741"/>
                  </a:cubicBezTo>
                  <a:cubicBezTo>
                    <a:pt x="2634" y="5342"/>
                    <a:pt x="3372" y="5636"/>
                    <a:pt x="4113" y="5636"/>
                  </a:cubicBezTo>
                  <a:cubicBezTo>
                    <a:pt x="4689" y="5636"/>
                    <a:pt x="5267" y="5458"/>
                    <a:pt x="5705" y="5108"/>
                  </a:cubicBezTo>
                  <a:cubicBezTo>
                    <a:pt x="6672" y="4341"/>
                    <a:pt x="6705" y="2940"/>
                    <a:pt x="6205" y="1939"/>
                  </a:cubicBezTo>
                  <a:cubicBezTo>
                    <a:pt x="5705" y="839"/>
                    <a:pt x="4637" y="105"/>
                    <a:pt x="3470" y="5"/>
                  </a:cubicBezTo>
                  <a:cubicBezTo>
                    <a:pt x="3420" y="2"/>
                    <a:pt x="3370" y="0"/>
                    <a:pt x="3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p:cNvSpPr/>
            <p:nvPr/>
          </p:nvSpPr>
          <p:spPr>
            <a:xfrm>
              <a:off x="3479325" y="2980275"/>
              <a:ext cx="114275" cy="101150"/>
            </a:xfrm>
            <a:custGeom>
              <a:avLst/>
              <a:gdLst/>
              <a:ahLst/>
              <a:cxnLst/>
              <a:rect l="l" t="t" r="r" b="b"/>
              <a:pathLst>
                <a:path w="4571" h="4046" extrusionOk="0">
                  <a:moveTo>
                    <a:pt x="3207" y="1"/>
                  </a:moveTo>
                  <a:cubicBezTo>
                    <a:pt x="3053" y="1"/>
                    <a:pt x="2902" y="9"/>
                    <a:pt x="2769" y="26"/>
                  </a:cubicBezTo>
                  <a:cubicBezTo>
                    <a:pt x="2169" y="93"/>
                    <a:pt x="1635" y="326"/>
                    <a:pt x="1168" y="660"/>
                  </a:cubicBezTo>
                  <a:cubicBezTo>
                    <a:pt x="701" y="960"/>
                    <a:pt x="434" y="1527"/>
                    <a:pt x="267" y="2061"/>
                  </a:cubicBezTo>
                  <a:cubicBezTo>
                    <a:pt x="167" y="2361"/>
                    <a:pt x="100" y="2694"/>
                    <a:pt x="34" y="2995"/>
                  </a:cubicBezTo>
                  <a:cubicBezTo>
                    <a:pt x="0" y="3328"/>
                    <a:pt x="34" y="3595"/>
                    <a:pt x="34" y="3995"/>
                  </a:cubicBezTo>
                  <a:cubicBezTo>
                    <a:pt x="67" y="4029"/>
                    <a:pt x="109" y="4045"/>
                    <a:pt x="142" y="4045"/>
                  </a:cubicBezTo>
                  <a:cubicBezTo>
                    <a:pt x="176" y="4045"/>
                    <a:pt x="201" y="4029"/>
                    <a:pt x="201" y="3995"/>
                  </a:cubicBezTo>
                  <a:cubicBezTo>
                    <a:pt x="201" y="3695"/>
                    <a:pt x="334" y="3395"/>
                    <a:pt x="434" y="3095"/>
                  </a:cubicBezTo>
                  <a:cubicBezTo>
                    <a:pt x="467" y="2828"/>
                    <a:pt x="534" y="2528"/>
                    <a:pt x="668" y="2261"/>
                  </a:cubicBezTo>
                  <a:cubicBezTo>
                    <a:pt x="868" y="1861"/>
                    <a:pt x="1135" y="1394"/>
                    <a:pt x="1501" y="1093"/>
                  </a:cubicBezTo>
                  <a:cubicBezTo>
                    <a:pt x="1868" y="826"/>
                    <a:pt x="2335" y="660"/>
                    <a:pt x="2836" y="593"/>
                  </a:cubicBezTo>
                  <a:cubicBezTo>
                    <a:pt x="2986" y="576"/>
                    <a:pt x="3136" y="568"/>
                    <a:pt x="3278" y="568"/>
                  </a:cubicBezTo>
                  <a:cubicBezTo>
                    <a:pt x="3420" y="568"/>
                    <a:pt x="3553" y="576"/>
                    <a:pt x="3670" y="593"/>
                  </a:cubicBezTo>
                  <a:cubicBezTo>
                    <a:pt x="3832" y="639"/>
                    <a:pt x="4059" y="702"/>
                    <a:pt x="4250" y="702"/>
                  </a:cubicBezTo>
                  <a:cubicBezTo>
                    <a:pt x="4333" y="702"/>
                    <a:pt x="4409" y="690"/>
                    <a:pt x="4470" y="660"/>
                  </a:cubicBezTo>
                  <a:cubicBezTo>
                    <a:pt x="4570" y="560"/>
                    <a:pt x="4570" y="426"/>
                    <a:pt x="4537" y="359"/>
                  </a:cubicBezTo>
                  <a:cubicBezTo>
                    <a:pt x="4370" y="59"/>
                    <a:pt x="3903" y="59"/>
                    <a:pt x="3670" y="26"/>
                  </a:cubicBezTo>
                  <a:cubicBezTo>
                    <a:pt x="3520" y="9"/>
                    <a:pt x="3361" y="1"/>
                    <a:pt x="3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a:off x="3437900" y="2985875"/>
              <a:ext cx="159800" cy="71925"/>
            </a:xfrm>
            <a:custGeom>
              <a:avLst/>
              <a:gdLst/>
              <a:ahLst/>
              <a:cxnLst/>
              <a:rect l="l" t="t" r="r" b="b"/>
              <a:pathLst>
                <a:path w="6392" h="2877" extrusionOk="0">
                  <a:moveTo>
                    <a:pt x="6080" y="0"/>
                  </a:moveTo>
                  <a:cubicBezTo>
                    <a:pt x="5994" y="0"/>
                    <a:pt x="5908" y="40"/>
                    <a:pt x="5860" y="135"/>
                  </a:cubicBezTo>
                  <a:cubicBezTo>
                    <a:pt x="5660" y="636"/>
                    <a:pt x="5327" y="1103"/>
                    <a:pt x="4993" y="1470"/>
                  </a:cubicBezTo>
                  <a:cubicBezTo>
                    <a:pt x="4626" y="1870"/>
                    <a:pt x="4126" y="1970"/>
                    <a:pt x="3592" y="2037"/>
                  </a:cubicBezTo>
                  <a:cubicBezTo>
                    <a:pt x="2458" y="2270"/>
                    <a:pt x="1324" y="2337"/>
                    <a:pt x="190" y="2504"/>
                  </a:cubicBezTo>
                  <a:cubicBezTo>
                    <a:pt x="0" y="2535"/>
                    <a:pt x="80" y="2807"/>
                    <a:pt x="259" y="2807"/>
                  </a:cubicBezTo>
                  <a:cubicBezTo>
                    <a:pt x="269" y="2807"/>
                    <a:pt x="279" y="2806"/>
                    <a:pt x="290" y="2804"/>
                  </a:cubicBezTo>
                  <a:cubicBezTo>
                    <a:pt x="657" y="2854"/>
                    <a:pt x="1030" y="2877"/>
                    <a:pt x="1405" y="2877"/>
                  </a:cubicBezTo>
                  <a:cubicBezTo>
                    <a:pt x="2292" y="2877"/>
                    <a:pt x="3192" y="2748"/>
                    <a:pt x="4059" y="2537"/>
                  </a:cubicBezTo>
                  <a:cubicBezTo>
                    <a:pt x="4660" y="2404"/>
                    <a:pt x="5127" y="2170"/>
                    <a:pt x="5493" y="1703"/>
                  </a:cubicBezTo>
                  <a:cubicBezTo>
                    <a:pt x="5827" y="1303"/>
                    <a:pt x="6127" y="803"/>
                    <a:pt x="6327" y="302"/>
                  </a:cubicBezTo>
                  <a:cubicBezTo>
                    <a:pt x="6392" y="131"/>
                    <a:pt x="6235" y="0"/>
                    <a:pt x="6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3504350" y="3082525"/>
              <a:ext cx="92575" cy="246200"/>
            </a:xfrm>
            <a:custGeom>
              <a:avLst/>
              <a:gdLst/>
              <a:ahLst/>
              <a:cxnLst/>
              <a:rect l="l" t="t" r="r" b="b"/>
              <a:pathLst>
                <a:path w="3703" h="9848" extrusionOk="0">
                  <a:moveTo>
                    <a:pt x="164" y="1"/>
                  </a:moveTo>
                  <a:cubicBezTo>
                    <a:pt x="117" y="1"/>
                    <a:pt x="64" y="26"/>
                    <a:pt x="33" y="72"/>
                  </a:cubicBezTo>
                  <a:cubicBezTo>
                    <a:pt x="0" y="939"/>
                    <a:pt x="167" y="1773"/>
                    <a:pt x="500" y="2607"/>
                  </a:cubicBezTo>
                  <a:cubicBezTo>
                    <a:pt x="834" y="3408"/>
                    <a:pt x="1368" y="4142"/>
                    <a:pt x="1801" y="4909"/>
                  </a:cubicBezTo>
                  <a:cubicBezTo>
                    <a:pt x="2202" y="5643"/>
                    <a:pt x="2669" y="6410"/>
                    <a:pt x="2802" y="7277"/>
                  </a:cubicBezTo>
                  <a:cubicBezTo>
                    <a:pt x="2969" y="8078"/>
                    <a:pt x="2835" y="8979"/>
                    <a:pt x="2435" y="9679"/>
                  </a:cubicBezTo>
                  <a:cubicBezTo>
                    <a:pt x="2360" y="9754"/>
                    <a:pt x="2416" y="9848"/>
                    <a:pt x="2477" y="9848"/>
                  </a:cubicBezTo>
                  <a:cubicBezTo>
                    <a:pt x="2498" y="9848"/>
                    <a:pt x="2519" y="9837"/>
                    <a:pt x="2535" y="9812"/>
                  </a:cubicBezTo>
                  <a:cubicBezTo>
                    <a:pt x="3703" y="8512"/>
                    <a:pt x="3336" y="6644"/>
                    <a:pt x="2669" y="5243"/>
                  </a:cubicBezTo>
                  <a:cubicBezTo>
                    <a:pt x="2268" y="4409"/>
                    <a:pt x="1768" y="3608"/>
                    <a:pt x="1301" y="2807"/>
                  </a:cubicBezTo>
                  <a:cubicBezTo>
                    <a:pt x="834" y="1974"/>
                    <a:pt x="334" y="1106"/>
                    <a:pt x="267" y="106"/>
                  </a:cubicBezTo>
                  <a:cubicBezTo>
                    <a:pt x="267" y="34"/>
                    <a:pt x="219"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3516025" y="3340500"/>
              <a:ext cx="88400" cy="203875"/>
            </a:xfrm>
            <a:custGeom>
              <a:avLst/>
              <a:gdLst/>
              <a:ahLst/>
              <a:cxnLst/>
              <a:rect l="l" t="t" r="r" b="b"/>
              <a:pathLst>
                <a:path w="3536" h="8155" extrusionOk="0">
                  <a:moveTo>
                    <a:pt x="2575" y="0"/>
                  </a:moveTo>
                  <a:cubicBezTo>
                    <a:pt x="2523" y="0"/>
                    <a:pt x="2478" y="55"/>
                    <a:pt x="2502" y="127"/>
                  </a:cubicBezTo>
                  <a:cubicBezTo>
                    <a:pt x="3336" y="1462"/>
                    <a:pt x="3069" y="3296"/>
                    <a:pt x="2335" y="4597"/>
                  </a:cubicBezTo>
                  <a:cubicBezTo>
                    <a:pt x="1968" y="5264"/>
                    <a:pt x="1468" y="5831"/>
                    <a:pt x="967" y="6432"/>
                  </a:cubicBezTo>
                  <a:cubicBezTo>
                    <a:pt x="500" y="6932"/>
                    <a:pt x="67" y="7366"/>
                    <a:pt x="0" y="8100"/>
                  </a:cubicBezTo>
                  <a:cubicBezTo>
                    <a:pt x="0" y="8139"/>
                    <a:pt x="23" y="8155"/>
                    <a:pt x="55" y="8155"/>
                  </a:cubicBezTo>
                  <a:cubicBezTo>
                    <a:pt x="78" y="8155"/>
                    <a:pt x="106" y="8147"/>
                    <a:pt x="134" y="8133"/>
                  </a:cubicBezTo>
                  <a:cubicBezTo>
                    <a:pt x="467" y="7366"/>
                    <a:pt x="1068" y="6832"/>
                    <a:pt x="1635" y="6298"/>
                  </a:cubicBezTo>
                  <a:cubicBezTo>
                    <a:pt x="2168" y="5698"/>
                    <a:pt x="2669" y="5097"/>
                    <a:pt x="3002" y="4330"/>
                  </a:cubicBezTo>
                  <a:cubicBezTo>
                    <a:pt x="3336" y="3630"/>
                    <a:pt x="3536" y="2829"/>
                    <a:pt x="3469" y="2029"/>
                  </a:cubicBezTo>
                  <a:cubicBezTo>
                    <a:pt x="3403" y="1261"/>
                    <a:pt x="3136" y="628"/>
                    <a:pt x="2635" y="27"/>
                  </a:cubicBezTo>
                  <a:cubicBezTo>
                    <a:pt x="2617" y="9"/>
                    <a:pt x="2595" y="0"/>
                    <a:pt x="2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3202450" y="2933425"/>
              <a:ext cx="251050" cy="100875"/>
            </a:xfrm>
            <a:custGeom>
              <a:avLst/>
              <a:gdLst/>
              <a:ahLst/>
              <a:cxnLst/>
              <a:rect l="l" t="t" r="r" b="b"/>
              <a:pathLst>
                <a:path w="10042" h="4035" extrusionOk="0">
                  <a:moveTo>
                    <a:pt x="1593" y="1"/>
                  </a:moveTo>
                  <a:cubicBezTo>
                    <a:pt x="1058" y="1"/>
                    <a:pt x="538" y="126"/>
                    <a:pt x="68" y="432"/>
                  </a:cubicBezTo>
                  <a:cubicBezTo>
                    <a:pt x="1" y="532"/>
                    <a:pt x="34" y="632"/>
                    <a:pt x="134" y="632"/>
                  </a:cubicBezTo>
                  <a:cubicBezTo>
                    <a:pt x="465" y="571"/>
                    <a:pt x="795" y="541"/>
                    <a:pt x="1125" y="541"/>
                  </a:cubicBezTo>
                  <a:cubicBezTo>
                    <a:pt x="1696" y="541"/>
                    <a:pt x="2266" y="630"/>
                    <a:pt x="2836" y="799"/>
                  </a:cubicBezTo>
                  <a:cubicBezTo>
                    <a:pt x="3703" y="1099"/>
                    <a:pt x="4504" y="1600"/>
                    <a:pt x="5238" y="2100"/>
                  </a:cubicBezTo>
                  <a:cubicBezTo>
                    <a:pt x="6005" y="2567"/>
                    <a:pt x="6706" y="3134"/>
                    <a:pt x="7540" y="3468"/>
                  </a:cubicBezTo>
                  <a:cubicBezTo>
                    <a:pt x="8340" y="3801"/>
                    <a:pt x="9107" y="4035"/>
                    <a:pt x="9941" y="4035"/>
                  </a:cubicBezTo>
                  <a:cubicBezTo>
                    <a:pt x="10041" y="4035"/>
                    <a:pt x="10041" y="3901"/>
                    <a:pt x="9941" y="3901"/>
                  </a:cubicBezTo>
                  <a:cubicBezTo>
                    <a:pt x="9007" y="3801"/>
                    <a:pt x="8107" y="3368"/>
                    <a:pt x="7339" y="2801"/>
                  </a:cubicBezTo>
                  <a:cubicBezTo>
                    <a:pt x="6539" y="2300"/>
                    <a:pt x="5838" y="1766"/>
                    <a:pt x="5038" y="1266"/>
                  </a:cubicBezTo>
                  <a:cubicBezTo>
                    <a:pt x="4089" y="641"/>
                    <a:pt x="2803" y="1"/>
                    <a:pt x="1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2973525" y="2928300"/>
              <a:ext cx="207075" cy="92400"/>
            </a:xfrm>
            <a:custGeom>
              <a:avLst/>
              <a:gdLst/>
              <a:ahLst/>
              <a:cxnLst/>
              <a:rect l="l" t="t" r="r" b="b"/>
              <a:pathLst>
                <a:path w="8283" h="3696" extrusionOk="0">
                  <a:moveTo>
                    <a:pt x="6093" y="0"/>
                  </a:moveTo>
                  <a:cubicBezTo>
                    <a:pt x="5452" y="0"/>
                    <a:pt x="4793" y="163"/>
                    <a:pt x="4254" y="404"/>
                  </a:cubicBezTo>
                  <a:cubicBezTo>
                    <a:pt x="3487" y="737"/>
                    <a:pt x="2753" y="1238"/>
                    <a:pt x="2086" y="1771"/>
                  </a:cubicBezTo>
                  <a:cubicBezTo>
                    <a:pt x="1753" y="2005"/>
                    <a:pt x="1486" y="2305"/>
                    <a:pt x="1152" y="2605"/>
                  </a:cubicBezTo>
                  <a:cubicBezTo>
                    <a:pt x="752" y="2939"/>
                    <a:pt x="485" y="3306"/>
                    <a:pt x="51" y="3606"/>
                  </a:cubicBezTo>
                  <a:cubicBezTo>
                    <a:pt x="1" y="3631"/>
                    <a:pt x="27" y="3695"/>
                    <a:pt x="57" y="3695"/>
                  </a:cubicBezTo>
                  <a:cubicBezTo>
                    <a:pt x="67" y="3695"/>
                    <a:pt x="77" y="3689"/>
                    <a:pt x="85" y="3673"/>
                  </a:cubicBezTo>
                  <a:cubicBezTo>
                    <a:pt x="452" y="3506"/>
                    <a:pt x="885" y="3406"/>
                    <a:pt x="1219" y="3139"/>
                  </a:cubicBezTo>
                  <a:cubicBezTo>
                    <a:pt x="1552" y="2939"/>
                    <a:pt x="1886" y="2672"/>
                    <a:pt x="2186" y="2438"/>
                  </a:cubicBezTo>
                  <a:cubicBezTo>
                    <a:pt x="2753" y="1938"/>
                    <a:pt x="3387" y="1471"/>
                    <a:pt x="4054" y="1037"/>
                  </a:cubicBezTo>
                  <a:cubicBezTo>
                    <a:pt x="4701" y="682"/>
                    <a:pt x="5395" y="491"/>
                    <a:pt x="6082" y="491"/>
                  </a:cubicBezTo>
                  <a:cubicBezTo>
                    <a:pt x="6813" y="491"/>
                    <a:pt x="7537" y="707"/>
                    <a:pt x="8190" y="1171"/>
                  </a:cubicBezTo>
                  <a:cubicBezTo>
                    <a:pt x="8198" y="1187"/>
                    <a:pt x="8208" y="1193"/>
                    <a:pt x="8218" y="1193"/>
                  </a:cubicBezTo>
                  <a:cubicBezTo>
                    <a:pt x="8250" y="1193"/>
                    <a:pt x="8283" y="1129"/>
                    <a:pt x="8257" y="1104"/>
                  </a:cubicBezTo>
                  <a:cubicBezTo>
                    <a:pt x="7797" y="298"/>
                    <a:pt x="6961" y="0"/>
                    <a:pt x="6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3521850" y="3611450"/>
              <a:ext cx="90225" cy="56025"/>
            </a:xfrm>
            <a:custGeom>
              <a:avLst/>
              <a:gdLst/>
              <a:ahLst/>
              <a:cxnLst/>
              <a:rect l="l" t="t" r="r" b="b"/>
              <a:pathLst>
                <a:path w="3609" h="2241" extrusionOk="0">
                  <a:moveTo>
                    <a:pt x="1794" y="1"/>
                  </a:moveTo>
                  <a:cubicBezTo>
                    <a:pt x="1552" y="1"/>
                    <a:pt x="1313" y="42"/>
                    <a:pt x="1101" y="130"/>
                  </a:cubicBezTo>
                  <a:cubicBezTo>
                    <a:pt x="668" y="297"/>
                    <a:pt x="334" y="631"/>
                    <a:pt x="167" y="1031"/>
                  </a:cubicBezTo>
                  <a:cubicBezTo>
                    <a:pt x="1" y="1431"/>
                    <a:pt x="67" y="1932"/>
                    <a:pt x="334" y="2199"/>
                  </a:cubicBezTo>
                  <a:cubicBezTo>
                    <a:pt x="365" y="2229"/>
                    <a:pt x="392" y="2241"/>
                    <a:pt x="415" y="2241"/>
                  </a:cubicBezTo>
                  <a:cubicBezTo>
                    <a:pt x="469" y="2241"/>
                    <a:pt x="501" y="2178"/>
                    <a:pt x="501" y="2132"/>
                  </a:cubicBezTo>
                  <a:cubicBezTo>
                    <a:pt x="468" y="1798"/>
                    <a:pt x="534" y="1465"/>
                    <a:pt x="701" y="1164"/>
                  </a:cubicBezTo>
                  <a:cubicBezTo>
                    <a:pt x="868" y="898"/>
                    <a:pt x="1168" y="731"/>
                    <a:pt x="1435" y="631"/>
                  </a:cubicBezTo>
                  <a:cubicBezTo>
                    <a:pt x="1725" y="485"/>
                    <a:pt x="2041" y="391"/>
                    <a:pt x="2338" y="391"/>
                  </a:cubicBezTo>
                  <a:cubicBezTo>
                    <a:pt x="2382" y="391"/>
                    <a:pt x="2426" y="393"/>
                    <a:pt x="2469" y="397"/>
                  </a:cubicBezTo>
                  <a:cubicBezTo>
                    <a:pt x="2869" y="464"/>
                    <a:pt x="3170" y="664"/>
                    <a:pt x="3470" y="964"/>
                  </a:cubicBezTo>
                  <a:cubicBezTo>
                    <a:pt x="3479" y="983"/>
                    <a:pt x="3496" y="991"/>
                    <a:pt x="3514" y="991"/>
                  </a:cubicBezTo>
                  <a:cubicBezTo>
                    <a:pt x="3559" y="991"/>
                    <a:pt x="3609" y="936"/>
                    <a:pt x="3536" y="864"/>
                  </a:cubicBezTo>
                  <a:cubicBezTo>
                    <a:pt x="3203" y="531"/>
                    <a:pt x="2869" y="197"/>
                    <a:pt x="2436" y="97"/>
                  </a:cubicBezTo>
                  <a:cubicBezTo>
                    <a:pt x="2231" y="34"/>
                    <a:pt x="2011" y="1"/>
                    <a:pt x="1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p:nvPr/>
          </p:nvSpPr>
          <p:spPr>
            <a:xfrm>
              <a:off x="2894750" y="4724200"/>
              <a:ext cx="580425" cy="19675"/>
            </a:xfrm>
            <a:custGeom>
              <a:avLst/>
              <a:gdLst/>
              <a:ahLst/>
              <a:cxnLst/>
              <a:rect l="l" t="t" r="r" b="b"/>
              <a:pathLst>
                <a:path w="23217" h="787" extrusionOk="0">
                  <a:moveTo>
                    <a:pt x="12000" y="0"/>
                  </a:moveTo>
                  <a:cubicBezTo>
                    <a:pt x="11004" y="0"/>
                    <a:pt x="10007" y="8"/>
                    <a:pt x="9006" y="19"/>
                  </a:cubicBezTo>
                  <a:cubicBezTo>
                    <a:pt x="7971" y="42"/>
                    <a:pt x="6951" y="81"/>
                    <a:pt x="5914" y="81"/>
                  </a:cubicBezTo>
                  <a:cubicBezTo>
                    <a:pt x="5448" y="81"/>
                    <a:pt x="4979" y="73"/>
                    <a:pt x="4503" y="52"/>
                  </a:cubicBezTo>
                  <a:cubicBezTo>
                    <a:pt x="3736" y="52"/>
                    <a:pt x="3036" y="52"/>
                    <a:pt x="2268" y="119"/>
                  </a:cubicBezTo>
                  <a:cubicBezTo>
                    <a:pt x="1568" y="152"/>
                    <a:pt x="834" y="152"/>
                    <a:pt x="100" y="252"/>
                  </a:cubicBezTo>
                  <a:cubicBezTo>
                    <a:pt x="0" y="319"/>
                    <a:pt x="33" y="486"/>
                    <a:pt x="100" y="486"/>
                  </a:cubicBezTo>
                  <a:cubicBezTo>
                    <a:pt x="967" y="586"/>
                    <a:pt x="1801" y="586"/>
                    <a:pt x="2635" y="586"/>
                  </a:cubicBezTo>
                  <a:cubicBezTo>
                    <a:pt x="3469" y="653"/>
                    <a:pt x="4236" y="653"/>
                    <a:pt x="5070" y="653"/>
                  </a:cubicBezTo>
                  <a:cubicBezTo>
                    <a:pt x="8072" y="686"/>
                    <a:pt x="11041" y="786"/>
                    <a:pt x="14043" y="786"/>
                  </a:cubicBezTo>
                  <a:cubicBezTo>
                    <a:pt x="17046" y="786"/>
                    <a:pt x="20014" y="653"/>
                    <a:pt x="23016" y="653"/>
                  </a:cubicBezTo>
                  <a:cubicBezTo>
                    <a:pt x="23217" y="653"/>
                    <a:pt x="23217" y="352"/>
                    <a:pt x="23016" y="352"/>
                  </a:cubicBezTo>
                  <a:cubicBezTo>
                    <a:pt x="21349" y="319"/>
                    <a:pt x="19647" y="186"/>
                    <a:pt x="17980" y="119"/>
                  </a:cubicBezTo>
                  <a:cubicBezTo>
                    <a:pt x="15978" y="30"/>
                    <a:pt x="13992" y="0"/>
                    <a:pt x="12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3462650" y="4166025"/>
              <a:ext cx="20025" cy="570125"/>
            </a:xfrm>
            <a:custGeom>
              <a:avLst/>
              <a:gdLst/>
              <a:ahLst/>
              <a:cxnLst/>
              <a:rect l="l" t="t" r="r" b="b"/>
              <a:pathLst>
                <a:path w="801" h="22805" extrusionOk="0">
                  <a:moveTo>
                    <a:pt x="258" y="0"/>
                  </a:moveTo>
                  <a:cubicBezTo>
                    <a:pt x="177" y="0"/>
                    <a:pt x="100" y="51"/>
                    <a:pt x="100" y="163"/>
                  </a:cubicBezTo>
                  <a:cubicBezTo>
                    <a:pt x="0" y="1831"/>
                    <a:pt x="100" y="3466"/>
                    <a:pt x="134" y="5133"/>
                  </a:cubicBezTo>
                  <a:cubicBezTo>
                    <a:pt x="300" y="10904"/>
                    <a:pt x="34" y="16742"/>
                    <a:pt x="267" y="22579"/>
                  </a:cubicBezTo>
                  <a:cubicBezTo>
                    <a:pt x="267" y="22729"/>
                    <a:pt x="376" y="22804"/>
                    <a:pt x="484" y="22804"/>
                  </a:cubicBezTo>
                  <a:cubicBezTo>
                    <a:pt x="592" y="22804"/>
                    <a:pt x="701" y="22729"/>
                    <a:pt x="701" y="22579"/>
                  </a:cubicBezTo>
                  <a:cubicBezTo>
                    <a:pt x="767" y="20911"/>
                    <a:pt x="801" y="19310"/>
                    <a:pt x="801" y="17642"/>
                  </a:cubicBezTo>
                  <a:cubicBezTo>
                    <a:pt x="801" y="14707"/>
                    <a:pt x="701" y="11838"/>
                    <a:pt x="634" y="8936"/>
                  </a:cubicBezTo>
                  <a:cubicBezTo>
                    <a:pt x="601" y="7502"/>
                    <a:pt x="534" y="6034"/>
                    <a:pt x="534" y="4600"/>
                  </a:cubicBezTo>
                  <a:cubicBezTo>
                    <a:pt x="534" y="3132"/>
                    <a:pt x="534" y="1631"/>
                    <a:pt x="434" y="163"/>
                  </a:cubicBezTo>
                  <a:cubicBezTo>
                    <a:pt x="434" y="59"/>
                    <a:pt x="344"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4"/>
            <p:cNvSpPr/>
            <p:nvPr/>
          </p:nvSpPr>
          <p:spPr>
            <a:xfrm>
              <a:off x="3469325" y="4437775"/>
              <a:ext cx="100075" cy="305050"/>
            </a:xfrm>
            <a:custGeom>
              <a:avLst/>
              <a:gdLst/>
              <a:ahLst/>
              <a:cxnLst/>
              <a:rect l="l" t="t" r="r" b="b"/>
              <a:pathLst>
                <a:path w="4003" h="12202" extrusionOk="0">
                  <a:moveTo>
                    <a:pt x="1768" y="1"/>
                  </a:moveTo>
                  <a:cubicBezTo>
                    <a:pt x="1068" y="1"/>
                    <a:pt x="434" y="368"/>
                    <a:pt x="267" y="1135"/>
                  </a:cubicBezTo>
                  <a:cubicBezTo>
                    <a:pt x="100" y="1769"/>
                    <a:pt x="267" y="2503"/>
                    <a:pt x="901" y="2836"/>
                  </a:cubicBezTo>
                  <a:cubicBezTo>
                    <a:pt x="1081" y="2932"/>
                    <a:pt x="1285" y="2980"/>
                    <a:pt x="1485" y="2980"/>
                  </a:cubicBezTo>
                  <a:cubicBezTo>
                    <a:pt x="1916" y="2980"/>
                    <a:pt x="2332" y="2758"/>
                    <a:pt x="2469" y="2303"/>
                  </a:cubicBezTo>
                  <a:cubicBezTo>
                    <a:pt x="2659" y="1758"/>
                    <a:pt x="2249" y="1213"/>
                    <a:pt x="1729" y="1213"/>
                  </a:cubicBezTo>
                  <a:cubicBezTo>
                    <a:pt x="1613" y="1213"/>
                    <a:pt x="1490" y="1241"/>
                    <a:pt x="1368" y="1302"/>
                  </a:cubicBezTo>
                  <a:cubicBezTo>
                    <a:pt x="1061" y="1455"/>
                    <a:pt x="1206" y="1947"/>
                    <a:pt x="1516" y="1947"/>
                  </a:cubicBezTo>
                  <a:cubicBezTo>
                    <a:pt x="1544" y="1947"/>
                    <a:pt x="1572" y="1944"/>
                    <a:pt x="1601" y="1936"/>
                  </a:cubicBezTo>
                  <a:cubicBezTo>
                    <a:pt x="1644" y="1920"/>
                    <a:pt x="1681" y="1913"/>
                    <a:pt x="1711" y="1913"/>
                  </a:cubicBezTo>
                  <a:cubicBezTo>
                    <a:pt x="1942" y="1913"/>
                    <a:pt x="1833" y="2306"/>
                    <a:pt x="1568" y="2336"/>
                  </a:cubicBezTo>
                  <a:cubicBezTo>
                    <a:pt x="1548" y="2339"/>
                    <a:pt x="1527" y="2340"/>
                    <a:pt x="1507" y="2340"/>
                  </a:cubicBezTo>
                  <a:cubicBezTo>
                    <a:pt x="1289" y="2340"/>
                    <a:pt x="1056" y="2185"/>
                    <a:pt x="934" y="2002"/>
                  </a:cubicBezTo>
                  <a:cubicBezTo>
                    <a:pt x="701" y="1569"/>
                    <a:pt x="901" y="801"/>
                    <a:pt x="1501" y="668"/>
                  </a:cubicBezTo>
                  <a:cubicBezTo>
                    <a:pt x="1577" y="659"/>
                    <a:pt x="1656" y="654"/>
                    <a:pt x="1737" y="654"/>
                  </a:cubicBezTo>
                  <a:cubicBezTo>
                    <a:pt x="2219" y="654"/>
                    <a:pt x="2750" y="825"/>
                    <a:pt x="3036" y="1168"/>
                  </a:cubicBezTo>
                  <a:cubicBezTo>
                    <a:pt x="3336" y="1602"/>
                    <a:pt x="3269" y="2202"/>
                    <a:pt x="3169" y="2669"/>
                  </a:cubicBezTo>
                  <a:cubicBezTo>
                    <a:pt x="2902" y="3670"/>
                    <a:pt x="2268" y="4504"/>
                    <a:pt x="1735" y="5338"/>
                  </a:cubicBezTo>
                  <a:cubicBezTo>
                    <a:pt x="1134" y="6205"/>
                    <a:pt x="567" y="7139"/>
                    <a:pt x="300" y="8173"/>
                  </a:cubicBezTo>
                  <a:cubicBezTo>
                    <a:pt x="0" y="9441"/>
                    <a:pt x="0" y="10742"/>
                    <a:pt x="33" y="11976"/>
                  </a:cubicBezTo>
                  <a:cubicBezTo>
                    <a:pt x="33" y="12126"/>
                    <a:pt x="134" y="12201"/>
                    <a:pt x="234" y="12201"/>
                  </a:cubicBezTo>
                  <a:cubicBezTo>
                    <a:pt x="334" y="12201"/>
                    <a:pt x="434" y="12126"/>
                    <a:pt x="434" y="11976"/>
                  </a:cubicBezTo>
                  <a:cubicBezTo>
                    <a:pt x="500" y="10942"/>
                    <a:pt x="601" y="9908"/>
                    <a:pt x="767" y="8907"/>
                  </a:cubicBezTo>
                  <a:cubicBezTo>
                    <a:pt x="934" y="8007"/>
                    <a:pt x="1234" y="7239"/>
                    <a:pt x="1701" y="6472"/>
                  </a:cubicBezTo>
                  <a:cubicBezTo>
                    <a:pt x="2435" y="5305"/>
                    <a:pt x="3369" y="4204"/>
                    <a:pt x="3736" y="2870"/>
                  </a:cubicBezTo>
                  <a:cubicBezTo>
                    <a:pt x="3903" y="2236"/>
                    <a:pt x="4003" y="1435"/>
                    <a:pt x="3569" y="835"/>
                  </a:cubicBezTo>
                  <a:cubicBezTo>
                    <a:pt x="3202" y="268"/>
                    <a:pt x="250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4"/>
            <p:cNvSpPr/>
            <p:nvPr/>
          </p:nvSpPr>
          <p:spPr>
            <a:xfrm>
              <a:off x="3177625" y="4730600"/>
              <a:ext cx="298125" cy="89425"/>
            </a:xfrm>
            <a:custGeom>
              <a:avLst/>
              <a:gdLst/>
              <a:ahLst/>
              <a:cxnLst/>
              <a:rect l="l" t="t" r="r" b="b"/>
              <a:pathLst>
                <a:path w="11925" h="3577" extrusionOk="0">
                  <a:moveTo>
                    <a:pt x="2017" y="0"/>
                  </a:moveTo>
                  <a:cubicBezTo>
                    <a:pt x="1694" y="0"/>
                    <a:pt x="1353" y="83"/>
                    <a:pt x="1027" y="230"/>
                  </a:cubicBezTo>
                  <a:cubicBezTo>
                    <a:pt x="493" y="563"/>
                    <a:pt x="160" y="1097"/>
                    <a:pt x="93" y="1664"/>
                  </a:cubicBezTo>
                  <a:cubicBezTo>
                    <a:pt x="1" y="2992"/>
                    <a:pt x="1309" y="3577"/>
                    <a:pt x="2430" y="3577"/>
                  </a:cubicBezTo>
                  <a:cubicBezTo>
                    <a:pt x="2520" y="3577"/>
                    <a:pt x="2608" y="3573"/>
                    <a:pt x="2695" y="3566"/>
                  </a:cubicBezTo>
                  <a:cubicBezTo>
                    <a:pt x="4229" y="3432"/>
                    <a:pt x="5597" y="2632"/>
                    <a:pt x="6931" y="1931"/>
                  </a:cubicBezTo>
                  <a:cubicBezTo>
                    <a:pt x="8146" y="1338"/>
                    <a:pt x="9457" y="697"/>
                    <a:pt x="10822" y="697"/>
                  </a:cubicBezTo>
                  <a:cubicBezTo>
                    <a:pt x="11069" y="697"/>
                    <a:pt x="11318" y="718"/>
                    <a:pt x="11568" y="764"/>
                  </a:cubicBezTo>
                  <a:cubicBezTo>
                    <a:pt x="11581" y="765"/>
                    <a:pt x="11594" y="766"/>
                    <a:pt x="11606" y="766"/>
                  </a:cubicBezTo>
                  <a:cubicBezTo>
                    <a:pt x="11873" y="766"/>
                    <a:pt x="11925" y="426"/>
                    <a:pt x="11701" y="330"/>
                  </a:cubicBezTo>
                  <a:cubicBezTo>
                    <a:pt x="11321" y="232"/>
                    <a:pt x="10941" y="189"/>
                    <a:pt x="10563" y="189"/>
                  </a:cubicBezTo>
                  <a:cubicBezTo>
                    <a:pt x="9648" y="189"/>
                    <a:pt x="8748" y="443"/>
                    <a:pt x="7899" y="797"/>
                  </a:cubicBezTo>
                  <a:cubicBezTo>
                    <a:pt x="6831" y="1231"/>
                    <a:pt x="5831" y="1831"/>
                    <a:pt x="4730" y="2298"/>
                  </a:cubicBezTo>
                  <a:cubicBezTo>
                    <a:pt x="4071" y="2567"/>
                    <a:pt x="3269" y="2871"/>
                    <a:pt x="2493" y="2871"/>
                  </a:cubicBezTo>
                  <a:cubicBezTo>
                    <a:pt x="2210" y="2871"/>
                    <a:pt x="1929" y="2830"/>
                    <a:pt x="1661" y="2732"/>
                  </a:cubicBezTo>
                  <a:cubicBezTo>
                    <a:pt x="1227" y="2598"/>
                    <a:pt x="927" y="2265"/>
                    <a:pt x="927" y="1798"/>
                  </a:cubicBezTo>
                  <a:cubicBezTo>
                    <a:pt x="927" y="1397"/>
                    <a:pt x="1161" y="964"/>
                    <a:pt x="1528" y="764"/>
                  </a:cubicBezTo>
                  <a:cubicBezTo>
                    <a:pt x="1672" y="667"/>
                    <a:pt x="1869" y="614"/>
                    <a:pt x="2061" y="614"/>
                  </a:cubicBezTo>
                  <a:cubicBezTo>
                    <a:pt x="2401" y="614"/>
                    <a:pt x="2728" y="780"/>
                    <a:pt x="2728" y="1164"/>
                  </a:cubicBezTo>
                  <a:cubicBezTo>
                    <a:pt x="2728" y="1400"/>
                    <a:pt x="2562" y="1567"/>
                    <a:pt x="2400" y="1567"/>
                  </a:cubicBezTo>
                  <a:cubicBezTo>
                    <a:pt x="2310" y="1567"/>
                    <a:pt x="2221" y="1516"/>
                    <a:pt x="2161" y="1397"/>
                  </a:cubicBezTo>
                  <a:cubicBezTo>
                    <a:pt x="2089" y="1263"/>
                    <a:pt x="1988" y="1209"/>
                    <a:pt x="1887" y="1209"/>
                  </a:cubicBezTo>
                  <a:cubicBezTo>
                    <a:pt x="1664" y="1209"/>
                    <a:pt x="1446" y="1478"/>
                    <a:pt x="1561" y="1731"/>
                  </a:cubicBezTo>
                  <a:cubicBezTo>
                    <a:pt x="1715" y="2059"/>
                    <a:pt x="2036" y="2219"/>
                    <a:pt x="2370" y="2219"/>
                  </a:cubicBezTo>
                  <a:cubicBezTo>
                    <a:pt x="2614" y="2219"/>
                    <a:pt x="2865" y="2133"/>
                    <a:pt x="3062" y="1964"/>
                  </a:cubicBezTo>
                  <a:cubicBezTo>
                    <a:pt x="3596" y="1531"/>
                    <a:pt x="3396" y="730"/>
                    <a:pt x="2929" y="297"/>
                  </a:cubicBezTo>
                  <a:cubicBezTo>
                    <a:pt x="2672" y="92"/>
                    <a:pt x="2355" y="0"/>
                    <a:pt x="2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2921425" y="4731575"/>
              <a:ext cx="275225" cy="104600"/>
            </a:xfrm>
            <a:custGeom>
              <a:avLst/>
              <a:gdLst/>
              <a:ahLst/>
              <a:cxnLst/>
              <a:rect l="l" t="t" r="r" b="b"/>
              <a:pathLst>
                <a:path w="11009" h="4184" extrusionOk="0">
                  <a:moveTo>
                    <a:pt x="8845" y="0"/>
                  </a:moveTo>
                  <a:cubicBezTo>
                    <a:pt x="8192" y="0"/>
                    <a:pt x="7452" y="417"/>
                    <a:pt x="7306" y="1091"/>
                  </a:cubicBezTo>
                  <a:cubicBezTo>
                    <a:pt x="7154" y="1820"/>
                    <a:pt x="7830" y="2686"/>
                    <a:pt x="8581" y="2686"/>
                  </a:cubicBezTo>
                  <a:cubicBezTo>
                    <a:pt x="8656" y="2686"/>
                    <a:pt x="8731" y="2677"/>
                    <a:pt x="8807" y="2659"/>
                  </a:cubicBezTo>
                  <a:cubicBezTo>
                    <a:pt x="9574" y="2492"/>
                    <a:pt x="9674" y="1392"/>
                    <a:pt x="8974" y="1091"/>
                  </a:cubicBezTo>
                  <a:cubicBezTo>
                    <a:pt x="8933" y="1075"/>
                    <a:pt x="8894" y="1067"/>
                    <a:pt x="8857" y="1067"/>
                  </a:cubicBezTo>
                  <a:cubicBezTo>
                    <a:pt x="8533" y="1067"/>
                    <a:pt x="8384" y="1669"/>
                    <a:pt x="8773" y="1759"/>
                  </a:cubicBezTo>
                  <a:cubicBezTo>
                    <a:pt x="8804" y="1759"/>
                    <a:pt x="8806" y="1896"/>
                    <a:pt x="8757" y="1896"/>
                  </a:cubicBezTo>
                  <a:cubicBezTo>
                    <a:pt x="8752" y="1896"/>
                    <a:pt x="8746" y="1895"/>
                    <a:pt x="8740" y="1892"/>
                  </a:cubicBezTo>
                  <a:cubicBezTo>
                    <a:pt x="8705" y="1927"/>
                    <a:pt x="8659" y="1941"/>
                    <a:pt x="8608" y="1941"/>
                  </a:cubicBezTo>
                  <a:cubicBezTo>
                    <a:pt x="8462" y="1941"/>
                    <a:pt x="8272" y="1824"/>
                    <a:pt x="8173" y="1725"/>
                  </a:cubicBezTo>
                  <a:cubicBezTo>
                    <a:pt x="7806" y="1392"/>
                    <a:pt x="7906" y="925"/>
                    <a:pt x="8306" y="691"/>
                  </a:cubicBezTo>
                  <a:cubicBezTo>
                    <a:pt x="8487" y="578"/>
                    <a:pt x="8681" y="528"/>
                    <a:pt x="8872" y="528"/>
                  </a:cubicBezTo>
                  <a:cubicBezTo>
                    <a:pt x="9529" y="528"/>
                    <a:pt x="10171" y="1113"/>
                    <a:pt x="10274" y="1759"/>
                  </a:cubicBezTo>
                  <a:cubicBezTo>
                    <a:pt x="10408" y="2593"/>
                    <a:pt x="9741" y="3360"/>
                    <a:pt x="8940" y="3426"/>
                  </a:cubicBezTo>
                  <a:cubicBezTo>
                    <a:pt x="8872" y="3436"/>
                    <a:pt x="8803" y="3440"/>
                    <a:pt x="8735" y="3440"/>
                  </a:cubicBezTo>
                  <a:cubicBezTo>
                    <a:pt x="8304" y="3440"/>
                    <a:pt x="7876" y="3275"/>
                    <a:pt x="7472" y="3160"/>
                  </a:cubicBezTo>
                  <a:cubicBezTo>
                    <a:pt x="7005" y="2959"/>
                    <a:pt x="6572" y="2726"/>
                    <a:pt x="6138" y="2459"/>
                  </a:cubicBezTo>
                  <a:cubicBezTo>
                    <a:pt x="4876" y="1658"/>
                    <a:pt x="3784" y="261"/>
                    <a:pt x="2180" y="261"/>
                  </a:cubicBezTo>
                  <a:cubicBezTo>
                    <a:pt x="2046" y="261"/>
                    <a:pt x="1909" y="270"/>
                    <a:pt x="1768" y="291"/>
                  </a:cubicBezTo>
                  <a:cubicBezTo>
                    <a:pt x="1068" y="424"/>
                    <a:pt x="434" y="891"/>
                    <a:pt x="234" y="1558"/>
                  </a:cubicBezTo>
                  <a:cubicBezTo>
                    <a:pt x="0" y="2226"/>
                    <a:pt x="301" y="3026"/>
                    <a:pt x="901" y="3426"/>
                  </a:cubicBezTo>
                  <a:cubicBezTo>
                    <a:pt x="1140" y="3612"/>
                    <a:pt x="1442" y="3708"/>
                    <a:pt x="1738" y="3708"/>
                  </a:cubicBezTo>
                  <a:cubicBezTo>
                    <a:pt x="2187" y="3708"/>
                    <a:pt x="2622" y="3488"/>
                    <a:pt x="2802" y="3026"/>
                  </a:cubicBezTo>
                  <a:cubicBezTo>
                    <a:pt x="2936" y="2726"/>
                    <a:pt x="2903" y="2326"/>
                    <a:pt x="2602" y="2092"/>
                  </a:cubicBezTo>
                  <a:cubicBezTo>
                    <a:pt x="2367" y="1935"/>
                    <a:pt x="2070" y="1881"/>
                    <a:pt x="1791" y="1881"/>
                  </a:cubicBezTo>
                  <a:cubicBezTo>
                    <a:pt x="1715" y="1881"/>
                    <a:pt x="1640" y="1885"/>
                    <a:pt x="1568" y="1892"/>
                  </a:cubicBezTo>
                  <a:cubicBezTo>
                    <a:pt x="1301" y="1925"/>
                    <a:pt x="1268" y="2259"/>
                    <a:pt x="1502" y="2259"/>
                  </a:cubicBezTo>
                  <a:cubicBezTo>
                    <a:pt x="1768" y="2259"/>
                    <a:pt x="2102" y="2259"/>
                    <a:pt x="2235" y="2526"/>
                  </a:cubicBezTo>
                  <a:cubicBezTo>
                    <a:pt x="2302" y="2759"/>
                    <a:pt x="2169" y="2993"/>
                    <a:pt x="1935" y="3060"/>
                  </a:cubicBezTo>
                  <a:cubicBezTo>
                    <a:pt x="1851" y="3090"/>
                    <a:pt x="1768" y="3103"/>
                    <a:pt x="1689" y="3103"/>
                  </a:cubicBezTo>
                  <a:cubicBezTo>
                    <a:pt x="1331" y="3103"/>
                    <a:pt x="1038" y="2820"/>
                    <a:pt x="901" y="2492"/>
                  </a:cubicBezTo>
                  <a:cubicBezTo>
                    <a:pt x="501" y="1592"/>
                    <a:pt x="1401" y="1025"/>
                    <a:pt x="2235" y="1025"/>
                  </a:cubicBezTo>
                  <a:cubicBezTo>
                    <a:pt x="3169" y="1025"/>
                    <a:pt x="3903" y="1692"/>
                    <a:pt x="4604" y="2259"/>
                  </a:cubicBezTo>
                  <a:cubicBezTo>
                    <a:pt x="5404" y="2926"/>
                    <a:pt x="6238" y="3493"/>
                    <a:pt x="7172" y="3860"/>
                  </a:cubicBezTo>
                  <a:cubicBezTo>
                    <a:pt x="7681" y="4042"/>
                    <a:pt x="8220" y="4184"/>
                    <a:pt x="8740" y="4184"/>
                  </a:cubicBezTo>
                  <a:cubicBezTo>
                    <a:pt x="9174" y="4184"/>
                    <a:pt x="9595" y="4085"/>
                    <a:pt x="9974" y="3827"/>
                  </a:cubicBezTo>
                  <a:cubicBezTo>
                    <a:pt x="10641" y="3326"/>
                    <a:pt x="11008" y="2426"/>
                    <a:pt x="10808" y="1592"/>
                  </a:cubicBezTo>
                  <a:cubicBezTo>
                    <a:pt x="10608" y="791"/>
                    <a:pt x="9908" y="157"/>
                    <a:pt x="9107" y="24"/>
                  </a:cubicBezTo>
                  <a:cubicBezTo>
                    <a:pt x="9022" y="8"/>
                    <a:pt x="8935" y="0"/>
                    <a:pt x="88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2778000" y="4727075"/>
              <a:ext cx="266875" cy="169625"/>
            </a:xfrm>
            <a:custGeom>
              <a:avLst/>
              <a:gdLst/>
              <a:ahLst/>
              <a:cxnLst/>
              <a:rect l="l" t="t" r="r" b="b"/>
              <a:pathLst>
                <a:path w="10675" h="6785" extrusionOk="0">
                  <a:moveTo>
                    <a:pt x="6124" y="0"/>
                  </a:moveTo>
                  <a:cubicBezTo>
                    <a:pt x="5762" y="0"/>
                    <a:pt x="5399" y="11"/>
                    <a:pt x="5037" y="37"/>
                  </a:cubicBezTo>
                  <a:cubicBezTo>
                    <a:pt x="3503" y="171"/>
                    <a:pt x="1901" y="604"/>
                    <a:pt x="901" y="1872"/>
                  </a:cubicBezTo>
                  <a:cubicBezTo>
                    <a:pt x="167" y="2873"/>
                    <a:pt x="0" y="4107"/>
                    <a:pt x="600" y="5208"/>
                  </a:cubicBezTo>
                  <a:cubicBezTo>
                    <a:pt x="1163" y="6113"/>
                    <a:pt x="2192" y="6785"/>
                    <a:pt x="3252" y="6785"/>
                  </a:cubicBezTo>
                  <a:cubicBezTo>
                    <a:pt x="3324" y="6785"/>
                    <a:pt x="3397" y="6782"/>
                    <a:pt x="3469" y="6775"/>
                  </a:cubicBezTo>
                  <a:cubicBezTo>
                    <a:pt x="4603" y="6709"/>
                    <a:pt x="5704" y="5941"/>
                    <a:pt x="6204" y="4874"/>
                  </a:cubicBezTo>
                  <a:cubicBezTo>
                    <a:pt x="6705" y="3873"/>
                    <a:pt x="6671" y="2439"/>
                    <a:pt x="5704" y="1705"/>
                  </a:cubicBezTo>
                  <a:cubicBezTo>
                    <a:pt x="5266" y="1355"/>
                    <a:pt x="4688" y="1177"/>
                    <a:pt x="4112" y="1177"/>
                  </a:cubicBezTo>
                  <a:cubicBezTo>
                    <a:pt x="3371" y="1177"/>
                    <a:pt x="2633" y="1471"/>
                    <a:pt x="2202" y="2072"/>
                  </a:cubicBezTo>
                  <a:cubicBezTo>
                    <a:pt x="1534" y="3073"/>
                    <a:pt x="1234" y="4841"/>
                    <a:pt x="2635" y="5374"/>
                  </a:cubicBezTo>
                  <a:cubicBezTo>
                    <a:pt x="2808" y="5450"/>
                    <a:pt x="2984" y="5484"/>
                    <a:pt x="3156" y="5484"/>
                  </a:cubicBezTo>
                  <a:cubicBezTo>
                    <a:pt x="4048" y="5484"/>
                    <a:pt x="4833" y="4557"/>
                    <a:pt x="4470" y="3606"/>
                  </a:cubicBezTo>
                  <a:cubicBezTo>
                    <a:pt x="4292" y="3226"/>
                    <a:pt x="3902" y="2903"/>
                    <a:pt x="3475" y="2903"/>
                  </a:cubicBezTo>
                  <a:cubicBezTo>
                    <a:pt x="3342" y="2903"/>
                    <a:pt x="3204" y="2934"/>
                    <a:pt x="3069" y="3006"/>
                  </a:cubicBezTo>
                  <a:cubicBezTo>
                    <a:pt x="2635" y="3206"/>
                    <a:pt x="2502" y="3840"/>
                    <a:pt x="2835" y="4207"/>
                  </a:cubicBezTo>
                  <a:cubicBezTo>
                    <a:pt x="2874" y="4253"/>
                    <a:pt x="2924" y="4273"/>
                    <a:pt x="2975" y="4273"/>
                  </a:cubicBezTo>
                  <a:cubicBezTo>
                    <a:pt x="3144" y="4273"/>
                    <a:pt x="3330" y="4060"/>
                    <a:pt x="3202" y="3907"/>
                  </a:cubicBezTo>
                  <a:cubicBezTo>
                    <a:pt x="3069" y="3740"/>
                    <a:pt x="3202" y="3440"/>
                    <a:pt x="3402" y="3440"/>
                  </a:cubicBezTo>
                  <a:cubicBezTo>
                    <a:pt x="3418" y="3438"/>
                    <a:pt x="3433" y="3437"/>
                    <a:pt x="3448" y="3437"/>
                  </a:cubicBezTo>
                  <a:cubicBezTo>
                    <a:pt x="3723" y="3437"/>
                    <a:pt x="3906" y="3719"/>
                    <a:pt x="3970" y="3940"/>
                  </a:cubicBezTo>
                  <a:cubicBezTo>
                    <a:pt x="4036" y="4407"/>
                    <a:pt x="3703" y="4874"/>
                    <a:pt x="3236" y="4907"/>
                  </a:cubicBezTo>
                  <a:cubicBezTo>
                    <a:pt x="3216" y="4909"/>
                    <a:pt x="3197" y="4909"/>
                    <a:pt x="3177" y="4909"/>
                  </a:cubicBezTo>
                  <a:cubicBezTo>
                    <a:pt x="2702" y="4909"/>
                    <a:pt x="2298" y="4522"/>
                    <a:pt x="2202" y="4073"/>
                  </a:cubicBezTo>
                  <a:cubicBezTo>
                    <a:pt x="2135" y="3473"/>
                    <a:pt x="2402" y="2706"/>
                    <a:pt x="2735" y="2272"/>
                  </a:cubicBezTo>
                  <a:cubicBezTo>
                    <a:pt x="3014" y="1931"/>
                    <a:pt x="3480" y="1777"/>
                    <a:pt x="3960" y="1777"/>
                  </a:cubicBezTo>
                  <a:cubicBezTo>
                    <a:pt x="4512" y="1777"/>
                    <a:pt x="5082" y="1982"/>
                    <a:pt x="5404" y="2339"/>
                  </a:cubicBezTo>
                  <a:cubicBezTo>
                    <a:pt x="6038" y="3006"/>
                    <a:pt x="6038" y="4073"/>
                    <a:pt x="5671" y="4874"/>
                  </a:cubicBezTo>
                  <a:cubicBezTo>
                    <a:pt x="5237" y="5708"/>
                    <a:pt x="4403" y="6375"/>
                    <a:pt x="3469" y="6509"/>
                  </a:cubicBezTo>
                  <a:cubicBezTo>
                    <a:pt x="3411" y="6513"/>
                    <a:pt x="3354" y="6514"/>
                    <a:pt x="3296" y="6514"/>
                  </a:cubicBezTo>
                  <a:cubicBezTo>
                    <a:pt x="2388" y="6514"/>
                    <a:pt x="1505" y="6027"/>
                    <a:pt x="1034" y="5274"/>
                  </a:cubicBezTo>
                  <a:cubicBezTo>
                    <a:pt x="500" y="4440"/>
                    <a:pt x="634" y="3506"/>
                    <a:pt x="1134" y="2672"/>
                  </a:cubicBezTo>
                  <a:cubicBezTo>
                    <a:pt x="1635" y="1872"/>
                    <a:pt x="2468" y="1338"/>
                    <a:pt x="3369" y="1038"/>
                  </a:cubicBezTo>
                  <a:cubicBezTo>
                    <a:pt x="4470" y="704"/>
                    <a:pt x="5637" y="704"/>
                    <a:pt x="6738" y="671"/>
                  </a:cubicBezTo>
                  <a:cubicBezTo>
                    <a:pt x="8039" y="571"/>
                    <a:pt x="9307" y="438"/>
                    <a:pt x="10541" y="404"/>
                  </a:cubicBezTo>
                  <a:cubicBezTo>
                    <a:pt x="10674" y="404"/>
                    <a:pt x="10674" y="204"/>
                    <a:pt x="10541" y="204"/>
                  </a:cubicBezTo>
                  <a:cubicBezTo>
                    <a:pt x="9069" y="177"/>
                    <a:pt x="7597" y="0"/>
                    <a:pt x="6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3465975" y="4174775"/>
              <a:ext cx="112600" cy="267725"/>
            </a:xfrm>
            <a:custGeom>
              <a:avLst/>
              <a:gdLst/>
              <a:ahLst/>
              <a:cxnLst/>
              <a:rect l="l" t="t" r="r" b="b"/>
              <a:pathLst>
                <a:path w="4504" h="10709" extrusionOk="0">
                  <a:moveTo>
                    <a:pt x="2144" y="1"/>
                  </a:moveTo>
                  <a:cubicBezTo>
                    <a:pt x="1983" y="1"/>
                    <a:pt x="1822" y="26"/>
                    <a:pt x="1669" y="80"/>
                  </a:cubicBezTo>
                  <a:cubicBezTo>
                    <a:pt x="1001" y="280"/>
                    <a:pt x="534" y="914"/>
                    <a:pt x="401" y="1615"/>
                  </a:cubicBezTo>
                  <a:cubicBezTo>
                    <a:pt x="134" y="3449"/>
                    <a:pt x="1702" y="4617"/>
                    <a:pt x="2569" y="5984"/>
                  </a:cubicBezTo>
                  <a:cubicBezTo>
                    <a:pt x="2836" y="6418"/>
                    <a:pt x="3070" y="6852"/>
                    <a:pt x="3236" y="7319"/>
                  </a:cubicBezTo>
                  <a:cubicBezTo>
                    <a:pt x="3403" y="7786"/>
                    <a:pt x="3570" y="8286"/>
                    <a:pt x="3537" y="8786"/>
                  </a:cubicBezTo>
                  <a:cubicBezTo>
                    <a:pt x="3476" y="9518"/>
                    <a:pt x="2830" y="10138"/>
                    <a:pt x="2083" y="10138"/>
                  </a:cubicBezTo>
                  <a:cubicBezTo>
                    <a:pt x="2012" y="10138"/>
                    <a:pt x="1941" y="10132"/>
                    <a:pt x="1869" y="10121"/>
                  </a:cubicBezTo>
                  <a:cubicBezTo>
                    <a:pt x="1035" y="9987"/>
                    <a:pt x="268" y="8953"/>
                    <a:pt x="801" y="8153"/>
                  </a:cubicBezTo>
                  <a:cubicBezTo>
                    <a:pt x="935" y="7922"/>
                    <a:pt x="1147" y="7792"/>
                    <a:pt x="1366" y="7792"/>
                  </a:cubicBezTo>
                  <a:cubicBezTo>
                    <a:pt x="1528" y="7792"/>
                    <a:pt x="1694" y="7863"/>
                    <a:pt x="1835" y="8019"/>
                  </a:cubicBezTo>
                  <a:cubicBezTo>
                    <a:pt x="1969" y="8153"/>
                    <a:pt x="2102" y="8453"/>
                    <a:pt x="2002" y="8586"/>
                  </a:cubicBezTo>
                  <a:cubicBezTo>
                    <a:pt x="2022" y="8625"/>
                    <a:pt x="1973" y="8641"/>
                    <a:pt x="1928" y="8641"/>
                  </a:cubicBezTo>
                  <a:cubicBezTo>
                    <a:pt x="1897" y="8641"/>
                    <a:pt x="1869" y="8633"/>
                    <a:pt x="1869" y="8620"/>
                  </a:cubicBezTo>
                  <a:cubicBezTo>
                    <a:pt x="1818" y="8455"/>
                    <a:pt x="1686" y="8387"/>
                    <a:pt x="1551" y="8387"/>
                  </a:cubicBezTo>
                  <a:cubicBezTo>
                    <a:pt x="1329" y="8387"/>
                    <a:pt x="1098" y="8571"/>
                    <a:pt x="1202" y="8820"/>
                  </a:cubicBezTo>
                  <a:cubicBezTo>
                    <a:pt x="1338" y="9138"/>
                    <a:pt x="1633" y="9291"/>
                    <a:pt x="1930" y="9291"/>
                  </a:cubicBezTo>
                  <a:cubicBezTo>
                    <a:pt x="2286" y="9291"/>
                    <a:pt x="2645" y="9071"/>
                    <a:pt x="2736" y="8653"/>
                  </a:cubicBezTo>
                  <a:cubicBezTo>
                    <a:pt x="2949" y="7892"/>
                    <a:pt x="2162" y="7130"/>
                    <a:pt x="1414" y="7130"/>
                  </a:cubicBezTo>
                  <a:cubicBezTo>
                    <a:pt x="1342" y="7130"/>
                    <a:pt x="1271" y="7137"/>
                    <a:pt x="1202" y="7152"/>
                  </a:cubicBezTo>
                  <a:cubicBezTo>
                    <a:pt x="401" y="7319"/>
                    <a:pt x="1" y="8253"/>
                    <a:pt x="134" y="8953"/>
                  </a:cubicBezTo>
                  <a:cubicBezTo>
                    <a:pt x="234" y="9754"/>
                    <a:pt x="901" y="10454"/>
                    <a:pt x="1702" y="10654"/>
                  </a:cubicBezTo>
                  <a:cubicBezTo>
                    <a:pt x="1856" y="10691"/>
                    <a:pt x="2011" y="10709"/>
                    <a:pt x="2164" y="10709"/>
                  </a:cubicBezTo>
                  <a:cubicBezTo>
                    <a:pt x="2843" y="10709"/>
                    <a:pt x="3495" y="10364"/>
                    <a:pt x="3903" y="9820"/>
                  </a:cubicBezTo>
                  <a:cubicBezTo>
                    <a:pt x="4504" y="8986"/>
                    <a:pt x="4304" y="7952"/>
                    <a:pt x="3970" y="7018"/>
                  </a:cubicBezTo>
                  <a:cubicBezTo>
                    <a:pt x="3570" y="6084"/>
                    <a:pt x="3036" y="5250"/>
                    <a:pt x="2369" y="4450"/>
                  </a:cubicBezTo>
                  <a:cubicBezTo>
                    <a:pt x="1802" y="3749"/>
                    <a:pt x="1135" y="3016"/>
                    <a:pt x="1135" y="2082"/>
                  </a:cubicBezTo>
                  <a:cubicBezTo>
                    <a:pt x="1135" y="1388"/>
                    <a:pt x="1527" y="649"/>
                    <a:pt x="2157" y="649"/>
                  </a:cubicBezTo>
                  <a:cubicBezTo>
                    <a:pt x="2285" y="649"/>
                    <a:pt x="2423" y="680"/>
                    <a:pt x="2569" y="747"/>
                  </a:cubicBezTo>
                  <a:cubicBezTo>
                    <a:pt x="3003" y="914"/>
                    <a:pt x="3336" y="1314"/>
                    <a:pt x="3170" y="1781"/>
                  </a:cubicBezTo>
                  <a:cubicBezTo>
                    <a:pt x="3087" y="1974"/>
                    <a:pt x="2936" y="2099"/>
                    <a:pt x="2755" y="2099"/>
                  </a:cubicBezTo>
                  <a:cubicBezTo>
                    <a:pt x="2716" y="2099"/>
                    <a:pt x="2677" y="2093"/>
                    <a:pt x="2636" y="2082"/>
                  </a:cubicBezTo>
                  <a:cubicBezTo>
                    <a:pt x="2369" y="1948"/>
                    <a:pt x="2369" y="1615"/>
                    <a:pt x="2369" y="1348"/>
                  </a:cubicBezTo>
                  <a:cubicBezTo>
                    <a:pt x="2369" y="1243"/>
                    <a:pt x="2301" y="1192"/>
                    <a:pt x="2224" y="1192"/>
                  </a:cubicBezTo>
                  <a:cubicBezTo>
                    <a:pt x="2130" y="1192"/>
                    <a:pt x="2020" y="1268"/>
                    <a:pt x="2002" y="1414"/>
                  </a:cubicBezTo>
                  <a:cubicBezTo>
                    <a:pt x="1969" y="1748"/>
                    <a:pt x="2002" y="2148"/>
                    <a:pt x="2202" y="2448"/>
                  </a:cubicBezTo>
                  <a:cubicBezTo>
                    <a:pt x="2330" y="2640"/>
                    <a:pt x="2553" y="2723"/>
                    <a:pt x="2776" y="2723"/>
                  </a:cubicBezTo>
                  <a:cubicBezTo>
                    <a:pt x="2902" y="2723"/>
                    <a:pt x="3028" y="2697"/>
                    <a:pt x="3136" y="2649"/>
                  </a:cubicBezTo>
                  <a:cubicBezTo>
                    <a:pt x="3903" y="2348"/>
                    <a:pt x="4004" y="1348"/>
                    <a:pt x="3537" y="747"/>
                  </a:cubicBezTo>
                  <a:cubicBezTo>
                    <a:pt x="3228" y="285"/>
                    <a:pt x="2683" y="1"/>
                    <a:pt x="2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3461800" y="4033525"/>
              <a:ext cx="173500" cy="260025"/>
            </a:xfrm>
            <a:custGeom>
              <a:avLst/>
              <a:gdLst/>
              <a:ahLst/>
              <a:cxnLst/>
              <a:rect l="l" t="t" r="r" b="b"/>
              <a:pathLst>
                <a:path w="6940" h="10401" extrusionOk="0">
                  <a:moveTo>
                    <a:pt x="3849" y="1"/>
                  </a:moveTo>
                  <a:cubicBezTo>
                    <a:pt x="3182" y="1"/>
                    <a:pt x="2514" y="235"/>
                    <a:pt x="1936" y="660"/>
                  </a:cubicBezTo>
                  <a:cubicBezTo>
                    <a:pt x="701" y="1661"/>
                    <a:pt x="234" y="3262"/>
                    <a:pt x="101" y="4796"/>
                  </a:cubicBezTo>
                  <a:cubicBezTo>
                    <a:pt x="1" y="6631"/>
                    <a:pt x="234" y="8465"/>
                    <a:pt x="301" y="10300"/>
                  </a:cubicBezTo>
                  <a:cubicBezTo>
                    <a:pt x="301" y="10367"/>
                    <a:pt x="351" y="10400"/>
                    <a:pt x="401" y="10400"/>
                  </a:cubicBezTo>
                  <a:cubicBezTo>
                    <a:pt x="451" y="10400"/>
                    <a:pt x="501" y="10367"/>
                    <a:pt x="501" y="10300"/>
                  </a:cubicBezTo>
                  <a:cubicBezTo>
                    <a:pt x="535" y="9066"/>
                    <a:pt x="668" y="7798"/>
                    <a:pt x="735" y="6497"/>
                  </a:cubicBezTo>
                  <a:cubicBezTo>
                    <a:pt x="801" y="5397"/>
                    <a:pt x="801" y="4229"/>
                    <a:pt x="1135" y="3128"/>
                  </a:cubicBezTo>
                  <a:cubicBezTo>
                    <a:pt x="1402" y="2228"/>
                    <a:pt x="1969" y="1394"/>
                    <a:pt x="2736" y="893"/>
                  </a:cubicBezTo>
                  <a:cubicBezTo>
                    <a:pt x="3199" y="615"/>
                    <a:pt x="3704" y="451"/>
                    <a:pt x="4204" y="451"/>
                  </a:cubicBezTo>
                  <a:cubicBezTo>
                    <a:pt x="4604" y="451"/>
                    <a:pt x="5001" y="556"/>
                    <a:pt x="5371" y="793"/>
                  </a:cubicBezTo>
                  <a:cubicBezTo>
                    <a:pt x="6172" y="1294"/>
                    <a:pt x="6672" y="2261"/>
                    <a:pt x="6572" y="3228"/>
                  </a:cubicBezTo>
                  <a:cubicBezTo>
                    <a:pt x="6472" y="4162"/>
                    <a:pt x="5805" y="4996"/>
                    <a:pt x="4971" y="5430"/>
                  </a:cubicBezTo>
                  <a:cubicBezTo>
                    <a:pt x="4625" y="5588"/>
                    <a:pt x="4223" y="5678"/>
                    <a:pt x="3824" y="5678"/>
                  </a:cubicBezTo>
                  <a:cubicBezTo>
                    <a:pt x="3300" y="5678"/>
                    <a:pt x="2781" y="5523"/>
                    <a:pt x="2403" y="5163"/>
                  </a:cubicBezTo>
                  <a:cubicBezTo>
                    <a:pt x="1735" y="4563"/>
                    <a:pt x="1635" y="3095"/>
                    <a:pt x="2369" y="2494"/>
                  </a:cubicBezTo>
                  <a:cubicBezTo>
                    <a:pt x="2758" y="2196"/>
                    <a:pt x="3414" y="1950"/>
                    <a:pt x="3978" y="1950"/>
                  </a:cubicBezTo>
                  <a:cubicBezTo>
                    <a:pt x="4043" y="1950"/>
                    <a:pt x="4108" y="1954"/>
                    <a:pt x="4171" y="1961"/>
                  </a:cubicBezTo>
                  <a:cubicBezTo>
                    <a:pt x="4638" y="2061"/>
                    <a:pt x="5038" y="2494"/>
                    <a:pt x="5004" y="2995"/>
                  </a:cubicBezTo>
                  <a:cubicBezTo>
                    <a:pt x="4974" y="3422"/>
                    <a:pt x="4581" y="3737"/>
                    <a:pt x="4157" y="3737"/>
                  </a:cubicBezTo>
                  <a:cubicBezTo>
                    <a:pt x="4117" y="3737"/>
                    <a:pt x="4077" y="3734"/>
                    <a:pt x="4037" y="3729"/>
                  </a:cubicBezTo>
                  <a:cubicBezTo>
                    <a:pt x="3804" y="3662"/>
                    <a:pt x="3503" y="3462"/>
                    <a:pt x="3537" y="3162"/>
                  </a:cubicBezTo>
                  <a:cubicBezTo>
                    <a:pt x="3537" y="3017"/>
                    <a:pt x="3693" y="2908"/>
                    <a:pt x="3842" y="2908"/>
                  </a:cubicBezTo>
                  <a:cubicBezTo>
                    <a:pt x="3900" y="2908"/>
                    <a:pt x="3957" y="2924"/>
                    <a:pt x="4004" y="2961"/>
                  </a:cubicBezTo>
                  <a:cubicBezTo>
                    <a:pt x="4039" y="2991"/>
                    <a:pt x="4078" y="3004"/>
                    <a:pt x="4117" y="3004"/>
                  </a:cubicBezTo>
                  <a:cubicBezTo>
                    <a:pt x="4295" y="3004"/>
                    <a:pt x="4468" y="2732"/>
                    <a:pt x="4304" y="2595"/>
                  </a:cubicBezTo>
                  <a:cubicBezTo>
                    <a:pt x="4151" y="2467"/>
                    <a:pt x="3968" y="2407"/>
                    <a:pt x="3787" y="2407"/>
                  </a:cubicBezTo>
                  <a:cubicBezTo>
                    <a:pt x="3497" y="2407"/>
                    <a:pt x="3214" y="2561"/>
                    <a:pt x="3070" y="2828"/>
                  </a:cubicBezTo>
                  <a:cubicBezTo>
                    <a:pt x="2803" y="3395"/>
                    <a:pt x="3203" y="3996"/>
                    <a:pt x="3704" y="4229"/>
                  </a:cubicBezTo>
                  <a:cubicBezTo>
                    <a:pt x="3867" y="4291"/>
                    <a:pt x="4028" y="4320"/>
                    <a:pt x="4185" y="4320"/>
                  </a:cubicBezTo>
                  <a:cubicBezTo>
                    <a:pt x="5114" y="4320"/>
                    <a:pt x="5843" y="3308"/>
                    <a:pt x="5471" y="2394"/>
                  </a:cubicBezTo>
                  <a:cubicBezTo>
                    <a:pt x="5179" y="1671"/>
                    <a:pt x="4575" y="1401"/>
                    <a:pt x="3921" y="1401"/>
                  </a:cubicBezTo>
                  <a:cubicBezTo>
                    <a:pt x="3309" y="1401"/>
                    <a:pt x="2653" y="1638"/>
                    <a:pt x="2169" y="1961"/>
                  </a:cubicBezTo>
                  <a:cubicBezTo>
                    <a:pt x="1068" y="2728"/>
                    <a:pt x="1002" y="4463"/>
                    <a:pt x="1802" y="5463"/>
                  </a:cubicBezTo>
                  <a:cubicBezTo>
                    <a:pt x="2238" y="6037"/>
                    <a:pt x="2908" y="6282"/>
                    <a:pt x="3597" y="6282"/>
                  </a:cubicBezTo>
                  <a:cubicBezTo>
                    <a:pt x="4069" y="6282"/>
                    <a:pt x="4551" y="6167"/>
                    <a:pt x="4971" y="5964"/>
                  </a:cubicBezTo>
                  <a:cubicBezTo>
                    <a:pt x="6039" y="5463"/>
                    <a:pt x="6806" y="4396"/>
                    <a:pt x="6872" y="3228"/>
                  </a:cubicBezTo>
                  <a:cubicBezTo>
                    <a:pt x="6939" y="2094"/>
                    <a:pt x="6239" y="960"/>
                    <a:pt x="5271" y="393"/>
                  </a:cubicBezTo>
                  <a:cubicBezTo>
                    <a:pt x="4821" y="126"/>
                    <a:pt x="4335" y="1"/>
                    <a:pt x="3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4"/>
            <p:cNvSpPr/>
            <p:nvPr/>
          </p:nvSpPr>
          <p:spPr>
            <a:xfrm>
              <a:off x="3445125" y="4738925"/>
              <a:ext cx="101775" cy="113800"/>
            </a:xfrm>
            <a:custGeom>
              <a:avLst/>
              <a:gdLst/>
              <a:ahLst/>
              <a:cxnLst/>
              <a:rect l="l" t="t" r="r" b="b"/>
              <a:pathLst>
                <a:path w="4071" h="4552" extrusionOk="0">
                  <a:moveTo>
                    <a:pt x="735" y="1"/>
                  </a:moveTo>
                  <a:cubicBezTo>
                    <a:pt x="512" y="1"/>
                    <a:pt x="290" y="30"/>
                    <a:pt x="67" y="30"/>
                  </a:cubicBezTo>
                  <a:cubicBezTo>
                    <a:pt x="1" y="64"/>
                    <a:pt x="1" y="197"/>
                    <a:pt x="67" y="197"/>
                  </a:cubicBezTo>
                  <a:cubicBezTo>
                    <a:pt x="368" y="197"/>
                    <a:pt x="668" y="297"/>
                    <a:pt x="968" y="397"/>
                  </a:cubicBezTo>
                  <a:cubicBezTo>
                    <a:pt x="1235" y="431"/>
                    <a:pt x="1535" y="531"/>
                    <a:pt x="1802" y="631"/>
                  </a:cubicBezTo>
                  <a:cubicBezTo>
                    <a:pt x="2202" y="864"/>
                    <a:pt x="2669" y="1098"/>
                    <a:pt x="2970" y="1465"/>
                  </a:cubicBezTo>
                  <a:cubicBezTo>
                    <a:pt x="3236" y="1865"/>
                    <a:pt x="3403" y="2299"/>
                    <a:pt x="3470" y="2799"/>
                  </a:cubicBezTo>
                  <a:cubicBezTo>
                    <a:pt x="3503" y="3099"/>
                    <a:pt x="3503" y="3399"/>
                    <a:pt x="3470" y="3633"/>
                  </a:cubicBezTo>
                  <a:cubicBezTo>
                    <a:pt x="3403" y="3900"/>
                    <a:pt x="3303" y="4233"/>
                    <a:pt x="3403" y="4433"/>
                  </a:cubicBezTo>
                  <a:cubicBezTo>
                    <a:pt x="3470" y="4522"/>
                    <a:pt x="3551" y="4552"/>
                    <a:pt x="3618" y="4552"/>
                  </a:cubicBezTo>
                  <a:cubicBezTo>
                    <a:pt x="3652" y="4552"/>
                    <a:pt x="3681" y="4545"/>
                    <a:pt x="3703" y="4533"/>
                  </a:cubicBezTo>
                  <a:cubicBezTo>
                    <a:pt x="4004" y="4367"/>
                    <a:pt x="4004" y="3900"/>
                    <a:pt x="4037" y="3633"/>
                  </a:cubicBezTo>
                  <a:cubicBezTo>
                    <a:pt x="4070" y="3366"/>
                    <a:pt x="4070" y="3032"/>
                    <a:pt x="4037" y="2732"/>
                  </a:cubicBezTo>
                  <a:cubicBezTo>
                    <a:pt x="3970" y="2132"/>
                    <a:pt x="3737" y="1598"/>
                    <a:pt x="3403" y="1131"/>
                  </a:cubicBezTo>
                  <a:cubicBezTo>
                    <a:pt x="3070" y="697"/>
                    <a:pt x="2536" y="397"/>
                    <a:pt x="2002" y="230"/>
                  </a:cubicBezTo>
                  <a:cubicBezTo>
                    <a:pt x="1702" y="130"/>
                    <a:pt x="1368" y="64"/>
                    <a:pt x="1068" y="30"/>
                  </a:cubicBezTo>
                  <a:cubicBezTo>
                    <a:pt x="957" y="8"/>
                    <a:pt x="846"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4"/>
            <p:cNvSpPr/>
            <p:nvPr/>
          </p:nvSpPr>
          <p:spPr>
            <a:xfrm>
              <a:off x="3465975" y="4697750"/>
              <a:ext cx="76150" cy="156575"/>
            </a:xfrm>
            <a:custGeom>
              <a:avLst/>
              <a:gdLst/>
              <a:ahLst/>
              <a:cxnLst/>
              <a:rect l="l" t="t" r="r" b="b"/>
              <a:pathLst>
                <a:path w="3046" h="6263" extrusionOk="0">
                  <a:moveTo>
                    <a:pt x="370" y="0"/>
                  </a:moveTo>
                  <a:cubicBezTo>
                    <a:pt x="282" y="0"/>
                    <a:pt x="167" y="86"/>
                    <a:pt x="167" y="210"/>
                  </a:cubicBezTo>
                  <a:cubicBezTo>
                    <a:pt x="1" y="1444"/>
                    <a:pt x="134" y="2745"/>
                    <a:pt x="401" y="4012"/>
                  </a:cubicBezTo>
                  <a:cubicBezTo>
                    <a:pt x="534" y="4579"/>
                    <a:pt x="801" y="5046"/>
                    <a:pt x="1235" y="5413"/>
                  </a:cubicBezTo>
                  <a:cubicBezTo>
                    <a:pt x="1669" y="5747"/>
                    <a:pt x="2169" y="6047"/>
                    <a:pt x="2669" y="6247"/>
                  </a:cubicBezTo>
                  <a:cubicBezTo>
                    <a:pt x="2693" y="6257"/>
                    <a:pt x="2716" y="6262"/>
                    <a:pt x="2738" y="6262"/>
                  </a:cubicBezTo>
                  <a:cubicBezTo>
                    <a:pt x="2933" y="6262"/>
                    <a:pt x="3046" y="5900"/>
                    <a:pt x="2836" y="5780"/>
                  </a:cubicBezTo>
                  <a:cubicBezTo>
                    <a:pt x="2336" y="5580"/>
                    <a:pt x="1869" y="5246"/>
                    <a:pt x="1502" y="4913"/>
                  </a:cubicBezTo>
                  <a:cubicBezTo>
                    <a:pt x="1068" y="4546"/>
                    <a:pt x="1001" y="4046"/>
                    <a:pt x="901" y="3512"/>
                  </a:cubicBezTo>
                  <a:cubicBezTo>
                    <a:pt x="701" y="2378"/>
                    <a:pt x="634" y="1244"/>
                    <a:pt x="468" y="109"/>
                  </a:cubicBezTo>
                  <a:cubicBezTo>
                    <a:pt x="468" y="33"/>
                    <a:pt x="424"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3197250" y="4762925"/>
              <a:ext cx="247900" cy="81600"/>
            </a:xfrm>
            <a:custGeom>
              <a:avLst/>
              <a:gdLst/>
              <a:ahLst/>
              <a:cxnLst/>
              <a:rect l="l" t="t" r="r" b="b"/>
              <a:pathLst>
                <a:path w="9916" h="3264" extrusionOk="0">
                  <a:moveTo>
                    <a:pt x="9598" y="0"/>
                  </a:moveTo>
                  <a:cubicBezTo>
                    <a:pt x="8808" y="0"/>
                    <a:pt x="8044" y="166"/>
                    <a:pt x="7281" y="471"/>
                  </a:cubicBezTo>
                  <a:cubicBezTo>
                    <a:pt x="6480" y="805"/>
                    <a:pt x="5746" y="1339"/>
                    <a:pt x="4979" y="1772"/>
                  </a:cubicBezTo>
                  <a:cubicBezTo>
                    <a:pt x="4245" y="2172"/>
                    <a:pt x="3478" y="2639"/>
                    <a:pt x="2611" y="2773"/>
                  </a:cubicBezTo>
                  <a:cubicBezTo>
                    <a:pt x="2385" y="2820"/>
                    <a:pt x="2151" y="2843"/>
                    <a:pt x="1916" y="2843"/>
                  </a:cubicBezTo>
                  <a:cubicBezTo>
                    <a:pt x="1318" y="2843"/>
                    <a:pt x="712" y="2693"/>
                    <a:pt x="209" y="2406"/>
                  </a:cubicBezTo>
                  <a:cubicBezTo>
                    <a:pt x="183" y="2380"/>
                    <a:pt x="155" y="2370"/>
                    <a:pt x="130" y="2370"/>
                  </a:cubicBezTo>
                  <a:cubicBezTo>
                    <a:pt x="56" y="2370"/>
                    <a:pt x="1" y="2456"/>
                    <a:pt x="75" y="2506"/>
                  </a:cubicBezTo>
                  <a:cubicBezTo>
                    <a:pt x="685" y="3053"/>
                    <a:pt x="1420" y="3263"/>
                    <a:pt x="2173" y="3263"/>
                  </a:cubicBezTo>
                  <a:cubicBezTo>
                    <a:pt x="3025" y="3263"/>
                    <a:pt x="3901" y="2994"/>
                    <a:pt x="4645" y="2639"/>
                  </a:cubicBezTo>
                  <a:cubicBezTo>
                    <a:pt x="5479" y="2239"/>
                    <a:pt x="6280" y="1739"/>
                    <a:pt x="7080" y="1272"/>
                  </a:cubicBezTo>
                  <a:cubicBezTo>
                    <a:pt x="7914" y="805"/>
                    <a:pt x="8782" y="304"/>
                    <a:pt x="9782" y="238"/>
                  </a:cubicBezTo>
                  <a:cubicBezTo>
                    <a:pt x="9916" y="238"/>
                    <a:pt x="9916" y="71"/>
                    <a:pt x="9816" y="4"/>
                  </a:cubicBezTo>
                  <a:cubicBezTo>
                    <a:pt x="9743" y="1"/>
                    <a:pt x="9670" y="0"/>
                    <a:pt x="9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4"/>
            <p:cNvSpPr/>
            <p:nvPr/>
          </p:nvSpPr>
          <p:spPr>
            <a:xfrm>
              <a:off x="2979800" y="4773850"/>
              <a:ext cx="206350" cy="87075"/>
            </a:xfrm>
            <a:custGeom>
              <a:avLst/>
              <a:gdLst/>
              <a:ahLst/>
              <a:cxnLst/>
              <a:rect l="l" t="t" r="r" b="b"/>
              <a:pathLst>
                <a:path w="8254" h="3483" extrusionOk="0">
                  <a:moveTo>
                    <a:pt x="101" y="1"/>
                  </a:moveTo>
                  <a:cubicBezTo>
                    <a:pt x="0" y="1"/>
                    <a:pt x="0" y="68"/>
                    <a:pt x="67" y="101"/>
                  </a:cubicBezTo>
                  <a:cubicBezTo>
                    <a:pt x="801" y="435"/>
                    <a:pt x="1335" y="1068"/>
                    <a:pt x="1902" y="1602"/>
                  </a:cubicBezTo>
                  <a:cubicBezTo>
                    <a:pt x="2469" y="2169"/>
                    <a:pt x="3103" y="2669"/>
                    <a:pt x="3837" y="3003"/>
                  </a:cubicBezTo>
                  <a:cubicBezTo>
                    <a:pt x="4505" y="3294"/>
                    <a:pt x="5173" y="3483"/>
                    <a:pt x="5863" y="3483"/>
                  </a:cubicBezTo>
                  <a:cubicBezTo>
                    <a:pt x="5965" y="3483"/>
                    <a:pt x="6068" y="3479"/>
                    <a:pt x="6172" y="3470"/>
                  </a:cubicBezTo>
                  <a:cubicBezTo>
                    <a:pt x="6972" y="3403"/>
                    <a:pt x="7606" y="3136"/>
                    <a:pt x="8173" y="2636"/>
                  </a:cubicBezTo>
                  <a:cubicBezTo>
                    <a:pt x="8254" y="2582"/>
                    <a:pt x="8204" y="2484"/>
                    <a:pt x="8146" y="2484"/>
                  </a:cubicBezTo>
                  <a:cubicBezTo>
                    <a:pt x="8133" y="2484"/>
                    <a:pt x="8119" y="2490"/>
                    <a:pt x="8106" y="2503"/>
                  </a:cubicBezTo>
                  <a:cubicBezTo>
                    <a:pt x="7529" y="2863"/>
                    <a:pt x="6858" y="3018"/>
                    <a:pt x="6177" y="3018"/>
                  </a:cubicBezTo>
                  <a:cubicBezTo>
                    <a:pt x="5284" y="3018"/>
                    <a:pt x="4374" y="2752"/>
                    <a:pt x="3636" y="2336"/>
                  </a:cubicBezTo>
                  <a:cubicBezTo>
                    <a:pt x="2969" y="1936"/>
                    <a:pt x="2402" y="1469"/>
                    <a:pt x="1802" y="968"/>
                  </a:cubicBezTo>
                  <a:cubicBezTo>
                    <a:pt x="1301" y="501"/>
                    <a:pt x="834" y="134"/>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4"/>
            <p:cNvSpPr/>
            <p:nvPr/>
          </p:nvSpPr>
          <p:spPr>
            <a:xfrm>
              <a:off x="3492675" y="4461600"/>
              <a:ext cx="115100" cy="250150"/>
            </a:xfrm>
            <a:custGeom>
              <a:avLst/>
              <a:gdLst/>
              <a:ahLst/>
              <a:cxnLst/>
              <a:rect l="l" t="t" r="r" b="b"/>
              <a:pathLst>
                <a:path w="4604" h="10006" extrusionOk="0">
                  <a:moveTo>
                    <a:pt x="3491" y="0"/>
                  </a:moveTo>
                  <a:cubicBezTo>
                    <a:pt x="3417" y="0"/>
                    <a:pt x="3358" y="60"/>
                    <a:pt x="3403" y="149"/>
                  </a:cubicBezTo>
                  <a:cubicBezTo>
                    <a:pt x="3569" y="1016"/>
                    <a:pt x="3503" y="1917"/>
                    <a:pt x="3236" y="2817"/>
                  </a:cubicBezTo>
                  <a:cubicBezTo>
                    <a:pt x="2936" y="3685"/>
                    <a:pt x="2435" y="4485"/>
                    <a:pt x="1935" y="5219"/>
                  </a:cubicBezTo>
                  <a:cubicBezTo>
                    <a:pt x="1468" y="5986"/>
                    <a:pt x="901" y="6687"/>
                    <a:pt x="567" y="7521"/>
                  </a:cubicBezTo>
                  <a:cubicBezTo>
                    <a:pt x="234" y="8321"/>
                    <a:pt x="0" y="9122"/>
                    <a:pt x="0" y="9956"/>
                  </a:cubicBezTo>
                  <a:cubicBezTo>
                    <a:pt x="0" y="9989"/>
                    <a:pt x="33" y="10006"/>
                    <a:pt x="67" y="10006"/>
                  </a:cubicBezTo>
                  <a:cubicBezTo>
                    <a:pt x="100" y="10006"/>
                    <a:pt x="134" y="9989"/>
                    <a:pt x="134" y="9956"/>
                  </a:cubicBezTo>
                  <a:cubicBezTo>
                    <a:pt x="234" y="8988"/>
                    <a:pt x="667" y="8121"/>
                    <a:pt x="1234" y="7321"/>
                  </a:cubicBezTo>
                  <a:cubicBezTo>
                    <a:pt x="1735" y="6520"/>
                    <a:pt x="2268" y="5819"/>
                    <a:pt x="2769" y="5019"/>
                  </a:cubicBezTo>
                  <a:cubicBezTo>
                    <a:pt x="3669" y="3651"/>
                    <a:pt x="4603" y="1616"/>
                    <a:pt x="3603" y="49"/>
                  </a:cubicBezTo>
                  <a:cubicBezTo>
                    <a:pt x="3569" y="15"/>
                    <a:pt x="3529" y="0"/>
                    <a:pt x="3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4"/>
            <p:cNvSpPr/>
            <p:nvPr/>
          </p:nvSpPr>
          <p:spPr>
            <a:xfrm>
              <a:off x="3505175" y="4232300"/>
              <a:ext cx="99250" cy="206075"/>
            </a:xfrm>
            <a:custGeom>
              <a:avLst/>
              <a:gdLst/>
              <a:ahLst/>
              <a:cxnLst/>
              <a:rect l="l" t="t" r="r" b="b"/>
              <a:pathLst>
                <a:path w="3970" h="8243" extrusionOk="0">
                  <a:moveTo>
                    <a:pt x="65" y="0"/>
                  </a:moveTo>
                  <a:cubicBezTo>
                    <a:pt x="34" y="0"/>
                    <a:pt x="0" y="24"/>
                    <a:pt x="0" y="47"/>
                  </a:cubicBezTo>
                  <a:cubicBezTo>
                    <a:pt x="167" y="448"/>
                    <a:pt x="301" y="848"/>
                    <a:pt x="568" y="1182"/>
                  </a:cubicBezTo>
                  <a:cubicBezTo>
                    <a:pt x="768" y="1515"/>
                    <a:pt x="1001" y="1849"/>
                    <a:pt x="1268" y="2149"/>
                  </a:cubicBezTo>
                  <a:cubicBezTo>
                    <a:pt x="1768" y="2716"/>
                    <a:pt x="2235" y="3350"/>
                    <a:pt x="2636" y="4017"/>
                  </a:cubicBezTo>
                  <a:cubicBezTo>
                    <a:pt x="3403" y="5351"/>
                    <a:pt x="3436" y="6886"/>
                    <a:pt x="2502" y="8153"/>
                  </a:cubicBezTo>
                  <a:cubicBezTo>
                    <a:pt x="2477" y="8179"/>
                    <a:pt x="2529" y="8242"/>
                    <a:pt x="2569" y="8242"/>
                  </a:cubicBezTo>
                  <a:cubicBezTo>
                    <a:pt x="2582" y="8242"/>
                    <a:pt x="2594" y="8236"/>
                    <a:pt x="2602" y="8220"/>
                  </a:cubicBezTo>
                  <a:cubicBezTo>
                    <a:pt x="3970" y="7453"/>
                    <a:pt x="3837" y="5485"/>
                    <a:pt x="3303" y="4217"/>
                  </a:cubicBezTo>
                  <a:cubicBezTo>
                    <a:pt x="2969" y="3450"/>
                    <a:pt x="2469" y="2716"/>
                    <a:pt x="1935" y="2049"/>
                  </a:cubicBezTo>
                  <a:cubicBezTo>
                    <a:pt x="1668" y="1715"/>
                    <a:pt x="1401" y="1448"/>
                    <a:pt x="1101" y="1115"/>
                  </a:cubicBezTo>
                  <a:cubicBezTo>
                    <a:pt x="768" y="715"/>
                    <a:pt x="401" y="448"/>
                    <a:pt x="101" y="14"/>
                  </a:cubicBezTo>
                  <a:cubicBezTo>
                    <a:pt x="91" y="4"/>
                    <a:pt x="78" y="0"/>
                    <a:pt x="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4"/>
            <p:cNvSpPr/>
            <p:nvPr/>
          </p:nvSpPr>
          <p:spPr>
            <a:xfrm>
              <a:off x="1978250" y="3873200"/>
              <a:ext cx="113450" cy="282325"/>
            </a:xfrm>
            <a:custGeom>
              <a:avLst/>
              <a:gdLst/>
              <a:ahLst/>
              <a:cxnLst/>
              <a:rect l="l" t="t" r="r" b="b"/>
              <a:pathLst>
                <a:path w="4538" h="11293" extrusionOk="0">
                  <a:moveTo>
                    <a:pt x="1527" y="0"/>
                  </a:moveTo>
                  <a:cubicBezTo>
                    <a:pt x="1508" y="0"/>
                    <a:pt x="1488" y="1"/>
                    <a:pt x="1468" y="1"/>
                  </a:cubicBezTo>
                  <a:cubicBezTo>
                    <a:pt x="968" y="34"/>
                    <a:pt x="434" y="268"/>
                    <a:pt x="201" y="735"/>
                  </a:cubicBezTo>
                  <a:cubicBezTo>
                    <a:pt x="1" y="1169"/>
                    <a:pt x="34" y="1736"/>
                    <a:pt x="434" y="2069"/>
                  </a:cubicBezTo>
                  <a:cubicBezTo>
                    <a:pt x="605" y="2240"/>
                    <a:pt x="847" y="2324"/>
                    <a:pt x="1095" y="2324"/>
                  </a:cubicBezTo>
                  <a:cubicBezTo>
                    <a:pt x="1331" y="2324"/>
                    <a:pt x="1574" y="2249"/>
                    <a:pt x="1768" y="2103"/>
                  </a:cubicBezTo>
                  <a:cubicBezTo>
                    <a:pt x="2169" y="1736"/>
                    <a:pt x="2135" y="1069"/>
                    <a:pt x="1668" y="802"/>
                  </a:cubicBezTo>
                  <a:cubicBezTo>
                    <a:pt x="1613" y="763"/>
                    <a:pt x="1559" y="746"/>
                    <a:pt x="1508" y="746"/>
                  </a:cubicBezTo>
                  <a:cubicBezTo>
                    <a:pt x="1253" y="746"/>
                    <a:pt x="1090" y="1168"/>
                    <a:pt x="1368" y="1335"/>
                  </a:cubicBezTo>
                  <a:cubicBezTo>
                    <a:pt x="1602" y="1469"/>
                    <a:pt x="1468" y="1702"/>
                    <a:pt x="1301" y="1736"/>
                  </a:cubicBezTo>
                  <a:cubicBezTo>
                    <a:pt x="1256" y="1763"/>
                    <a:pt x="1202" y="1776"/>
                    <a:pt x="1147" y="1776"/>
                  </a:cubicBezTo>
                  <a:cubicBezTo>
                    <a:pt x="1003" y="1776"/>
                    <a:pt x="849" y="1690"/>
                    <a:pt x="801" y="1569"/>
                  </a:cubicBezTo>
                  <a:cubicBezTo>
                    <a:pt x="468" y="1069"/>
                    <a:pt x="1001" y="568"/>
                    <a:pt x="1468" y="501"/>
                  </a:cubicBezTo>
                  <a:cubicBezTo>
                    <a:pt x="1534" y="489"/>
                    <a:pt x="1600" y="483"/>
                    <a:pt x="1668" y="483"/>
                  </a:cubicBezTo>
                  <a:cubicBezTo>
                    <a:pt x="2147" y="483"/>
                    <a:pt x="2652" y="776"/>
                    <a:pt x="3003" y="1069"/>
                  </a:cubicBezTo>
                  <a:cubicBezTo>
                    <a:pt x="3470" y="1502"/>
                    <a:pt x="3670" y="1969"/>
                    <a:pt x="3770" y="2536"/>
                  </a:cubicBezTo>
                  <a:cubicBezTo>
                    <a:pt x="3837" y="3103"/>
                    <a:pt x="3870" y="3737"/>
                    <a:pt x="3937" y="4338"/>
                  </a:cubicBezTo>
                  <a:cubicBezTo>
                    <a:pt x="3970" y="4971"/>
                    <a:pt x="4003" y="6639"/>
                    <a:pt x="4037" y="7240"/>
                  </a:cubicBezTo>
                  <a:lnTo>
                    <a:pt x="4170" y="11142"/>
                  </a:lnTo>
                  <a:cubicBezTo>
                    <a:pt x="4170" y="11242"/>
                    <a:pt x="4245" y="11293"/>
                    <a:pt x="4324" y="11293"/>
                  </a:cubicBezTo>
                  <a:cubicBezTo>
                    <a:pt x="4404" y="11293"/>
                    <a:pt x="4487" y="11242"/>
                    <a:pt x="4504" y="11142"/>
                  </a:cubicBezTo>
                  <a:cubicBezTo>
                    <a:pt x="4504" y="9808"/>
                    <a:pt x="4537" y="8340"/>
                    <a:pt x="4504" y="6873"/>
                  </a:cubicBezTo>
                  <a:cubicBezTo>
                    <a:pt x="4504" y="6172"/>
                    <a:pt x="4470" y="4404"/>
                    <a:pt x="4437" y="3704"/>
                  </a:cubicBezTo>
                  <a:cubicBezTo>
                    <a:pt x="4370" y="3137"/>
                    <a:pt x="4337" y="2503"/>
                    <a:pt x="4103" y="1902"/>
                  </a:cubicBezTo>
                  <a:cubicBezTo>
                    <a:pt x="3677" y="919"/>
                    <a:pt x="2639"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2072475" y="3533400"/>
              <a:ext cx="19225" cy="364225"/>
            </a:xfrm>
            <a:custGeom>
              <a:avLst/>
              <a:gdLst/>
              <a:ahLst/>
              <a:cxnLst/>
              <a:rect l="l" t="t" r="r" b="b"/>
              <a:pathLst>
                <a:path w="769" h="14569" extrusionOk="0">
                  <a:moveTo>
                    <a:pt x="368" y="0"/>
                  </a:moveTo>
                  <a:cubicBezTo>
                    <a:pt x="293" y="0"/>
                    <a:pt x="218" y="50"/>
                    <a:pt x="201" y="150"/>
                  </a:cubicBezTo>
                  <a:cubicBezTo>
                    <a:pt x="34" y="1418"/>
                    <a:pt x="68" y="2685"/>
                    <a:pt x="68" y="3953"/>
                  </a:cubicBezTo>
                  <a:lnTo>
                    <a:pt x="68" y="7756"/>
                  </a:lnTo>
                  <a:cubicBezTo>
                    <a:pt x="68" y="8990"/>
                    <a:pt x="1" y="9290"/>
                    <a:pt x="1" y="10591"/>
                  </a:cubicBezTo>
                  <a:cubicBezTo>
                    <a:pt x="1" y="11892"/>
                    <a:pt x="168" y="13126"/>
                    <a:pt x="201" y="14394"/>
                  </a:cubicBezTo>
                  <a:cubicBezTo>
                    <a:pt x="201" y="14510"/>
                    <a:pt x="293" y="14569"/>
                    <a:pt x="384" y="14569"/>
                  </a:cubicBezTo>
                  <a:cubicBezTo>
                    <a:pt x="476" y="14569"/>
                    <a:pt x="568" y="14510"/>
                    <a:pt x="568" y="14394"/>
                  </a:cubicBezTo>
                  <a:cubicBezTo>
                    <a:pt x="601" y="13093"/>
                    <a:pt x="768" y="11825"/>
                    <a:pt x="768" y="10591"/>
                  </a:cubicBezTo>
                  <a:cubicBezTo>
                    <a:pt x="768" y="9290"/>
                    <a:pt x="701" y="8990"/>
                    <a:pt x="668" y="7756"/>
                  </a:cubicBezTo>
                  <a:lnTo>
                    <a:pt x="668" y="3953"/>
                  </a:lnTo>
                  <a:cubicBezTo>
                    <a:pt x="668" y="2685"/>
                    <a:pt x="701" y="1418"/>
                    <a:pt x="535" y="150"/>
                  </a:cubicBezTo>
                  <a:cubicBezTo>
                    <a:pt x="518" y="50"/>
                    <a:pt x="443"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4"/>
            <p:cNvSpPr/>
            <p:nvPr/>
          </p:nvSpPr>
          <p:spPr>
            <a:xfrm>
              <a:off x="3467650" y="3568625"/>
              <a:ext cx="19200" cy="291075"/>
            </a:xfrm>
            <a:custGeom>
              <a:avLst/>
              <a:gdLst/>
              <a:ahLst/>
              <a:cxnLst/>
              <a:rect l="l" t="t" r="r" b="b"/>
              <a:pathLst>
                <a:path w="768" h="11643" extrusionOk="0">
                  <a:moveTo>
                    <a:pt x="413" y="0"/>
                  </a:moveTo>
                  <a:cubicBezTo>
                    <a:pt x="334" y="0"/>
                    <a:pt x="251" y="59"/>
                    <a:pt x="234" y="175"/>
                  </a:cubicBezTo>
                  <a:cubicBezTo>
                    <a:pt x="100" y="2077"/>
                    <a:pt x="0" y="3978"/>
                    <a:pt x="67" y="5880"/>
                  </a:cubicBezTo>
                  <a:cubicBezTo>
                    <a:pt x="67" y="6847"/>
                    <a:pt x="100" y="7748"/>
                    <a:pt x="100" y="8715"/>
                  </a:cubicBezTo>
                  <a:cubicBezTo>
                    <a:pt x="134" y="9649"/>
                    <a:pt x="67" y="10583"/>
                    <a:pt x="167" y="11517"/>
                  </a:cubicBezTo>
                  <a:cubicBezTo>
                    <a:pt x="184" y="11600"/>
                    <a:pt x="267" y="11642"/>
                    <a:pt x="346" y="11642"/>
                  </a:cubicBezTo>
                  <a:cubicBezTo>
                    <a:pt x="426" y="11642"/>
                    <a:pt x="501" y="11600"/>
                    <a:pt x="501" y="11517"/>
                  </a:cubicBezTo>
                  <a:cubicBezTo>
                    <a:pt x="634" y="10583"/>
                    <a:pt x="601" y="9682"/>
                    <a:pt x="601" y="8748"/>
                  </a:cubicBezTo>
                  <a:cubicBezTo>
                    <a:pt x="634" y="7781"/>
                    <a:pt x="634" y="6847"/>
                    <a:pt x="634" y="5880"/>
                  </a:cubicBezTo>
                  <a:cubicBezTo>
                    <a:pt x="768" y="3978"/>
                    <a:pt x="668" y="2043"/>
                    <a:pt x="567" y="175"/>
                  </a:cubicBezTo>
                  <a:cubicBezTo>
                    <a:pt x="567" y="59"/>
                    <a:pt x="492" y="0"/>
                    <a:pt x="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4"/>
            <p:cNvSpPr/>
            <p:nvPr/>
          </p:nvSpPr>
          <p:spPr>
            <a:xfrm>
              <a:off x="3473475" y="3795875"/>
              <a:ext cx="64250" cy="104625"/>
            </a:xfrm>
            <a:custGeom>
              <a:avLst/>
              <a:gdLst/>
              <a:ahLst/>
              <a:cxnLst/>
              <a:rect l="l" t="t" r="r" b="b"/>
              <a:pathLst>
                <a:path w="2570" h="4185" extrusionOk="0">
                  <a:moveTo>
                    <a:pt x="218" y="0"/>
                  </a:moveTo>
                  <a:cubicBezTo>
                    <a:pt x="143" y="0"/>
                    <a:pt x="68" y="42"/>
                    <a:pt x="68" y="125"/>
                  </a:cubicBezTo>
                  <a:cubicBezTo>
                    <a:pt x="34" y="759"/>
                    <a:pt x="1" y="1393"/>
                    <a:pt x="1" y="2060"/>
                  </a:cubicBezTo>
                  <a:cubicBezTo>
                    <a:pt x="1" y="2627"/>
                    <a:pt x="101" y="3261"/>
                    <a:pt x="535" y="3728"/>
                  </a:cubicBezTo>
                  <a:cubicBezTo>
                    <a:pt x="760" y="3994"/>
                    <a:pt x="1110" y="4184"/>
                    <a:pt x="1455" y="4184"/>
                  </a:cubicBezTo>
                  <a:cubicBezTo>
                    <a:pt x="1673" y="4184"/>
                    <a:pt x="1888" y="4109"/>
                    <a:pt x="2069" y="3928"/>
                  </a:cubicBezTo>
                  <a:cubicBezTo>
                    <a:pt x="2436" y="3594"/>
                    <a:pt x="2569" y="2894"/>
                    <a:pt x="2269" y="2460"/>
                  </a:cubicBezTo>
                  <a:cubicBezTo>
                    <a:pt x="2102" y="2260"/>
                    <a:pt x="1869" y="2093"/>
                    <a:pt x="1569" y="2093"/>
                  </a:cubicBezTo>
                  <a:cubicBezTo>
                    <a:pt x="1268" y="2093"/>
                    <a:pt x="1035" y="2294"/>
                    <a:pt x="1035" y="2594"/>
                  </a:cubicBezTo>
                  <a:cubicBezTo>
                    <a:pt x="1035" y="2708"/>
                    <a:pt x="1143" y="2789"/>
                    <a:pt x="1242" y="2789"/>
                  </a:cubicBezTo>
                  <a:cubicBezTo>
                    <a:pt x="1317" y="2789"/>
                    <a:pt x="1388" y="2742"/>
                    <a:pt x="1402" y="2627"/>
                  </a:cubicBezTo>
                  <a:cubicBezTo>
                    <a:pt x="1415" y="2549"/>
                    <a:pt x="1469" y="2521"/>
                    <a:pt x="1536" y="2521"/>
                  </a:cubicBezTo>
                  <a:cubicBezTo>
                    <a:pt x="1640" y="2521"/>
                    <a:pt x="1775" y="2587"/>
                    <a:pt x="1836" y="2627"/>
                  </a:cubicBezTo>
                  <a:cubicBezTo>
                    <a:pt x="1936" y="2794"/>
                    <a:pt x="2002" y="3061"/>
                    <a:pt x="1902" y="3228"/>
                  </a:cubicBezTo>
                  <a:cubicBezTo>
                    <a:pt x="1836" y="3394"/>
                    <a:pt x="1602" y="3494"/>
                    <a:pt x="1435" y="3494"/>
                  </a:cubicBezTo>
                  <a:cubicBezTo>
                    <a:pt x="1235" y="3494"/>
                    <a:pt x="1068" y="3328"/>
                    <a:pt x="935" y="3161"/>
                  </a:cubicBezTo>
                  <a:cubicBezTo>
                    <a:pt x="668" y="2761"/>
                    <a:pt x="568" y="2260"/>
                    <a:pt x="501" y="1793"/>
                  </a:cubicBezTo>
                  <a:cubicBezTo>
                    <a:pt x="401" y="1259"/>
                    <a:pt x="368" y="659"/>
                    <a:pt x="368" y="125"/>
                  </a:cubicBezTo>
                  <a:cubicBezTo>
                    <a:pt x="368" y="42"/>
                    <a:pt x="293"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4"/>
            <p:cNvSpPr/>
            <p:nvPr/>
          </p:nvSpPr>
          <p:spPr>
            <a:xfrm>
              <a:off x="3460975" y="3889675"/>
              <a:ext cx="15875" cy="297750"/>
            </a:xfrm>
            <a:custGeom>
              <a:avLst/>
              <a:gdLst/>
              <a:ahLst/>
              <a:cxnLst/>
              <a:rect l="l" t="t" r="r" b="b"/>
              <a:pathLst>
                <a:path w="635" h="11910" extrusionOk="0">
                  <a:moveTo>
                    <a:pt x="330" y="1"/>
                  </a:moveTo>
                  <a:cubicBezTo>
                    <a:pt x="276" y="1"/>
                    <a:pt x="217" y="26"/>
                    <a:pt x="201" y="76"/>
                  </a:cubicBezTo>
                  <a:cubicBezTo>
                    <a:pt x="67" y="1010"/>
                    <a:pt x="67" y="1977"/>
                    <a:pt x="34" y="2911"/>
                  </a:cubicBezTo>
                  <a:cubicBezTo>
                    <a:pt x="1" y="3879"/>
                    <a:pt x="1" y="4879"/>
                    <a:pt x="1" y="5847"/>
                  </a:cubicBezTo>
                  <a:cubicBezTo>
                    <a:pt x="1" y="6814"/>
                    <a:pt x="34" y="7815"/>
                    <a:pt x="67" y="8749"/>
                  </a:cubicBezTo>
                  <a:cubicBezTo>
                    <a:pt x="101" y="9716"/>
                    <a:pt x="34" y="10717"/>
                    <a:pt x="67" y="11684"/>
                  </a:cubicBezTo>
                  <a:cubicBezTo>
                    <a:pt x="67" y="11834"/>
                    <a:pt x="167" y="11909"/>
                    <a:pt x="267" y="11909"/>
                  </a:cubicBezTo>
                  <a:cubicBezTo>
                    <a:pt x="367" y="11909"/>
                    <a:pt x="468" y="11834"/>
                    <a:pt x="468" y="11684"/>
                  </a:cubicBezTo>
                  <a:cubicBezTo>
                    <a:pt x="601" y="10717"/>
                    <a:pt x="568" y="9716"/>
                    <a:pt x="568" y="8749"/>
                  </a:cubicBezTo>
                  <a:cubicBezTo>
                    <a:pt x="601" y="7815"/>
                    <a:pt x="634" y="6814"/>
                    <a:pt x="634" y="5847"/>
                  </a:cubicBezTo>
                  <a:cubicBezTo>
                    <a:pt x="634" y="4879"/>
                    <a:pt x="634" y="3879"/>
                    <a:pt x="601" y="2911"/>
                  </a:cubicBezTo>
                  <a:cubicBezTo>
                    <a:pt x="568" y="1977"/>
                    <a:pt x="601" y="1010"/>
                    <a:pt x="434" y="76"/>
                  </a:cubicBezTo>
                  <a:cubicBezTo>
                    <a:pt x="434" y="26"/>
                    <a:pt x="384"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4"/>
            <p:cNvSpPr/>
            <p:nvPr/>
          </p:nvSpPr>
          <p:spPr>
            <a:xfrm>
              <a:off x="2116675" y="3139150"/>
              <a:ext cx="19225" cy="516225"/>
            </a:xfrm>
            <a:custGeom>
              <a:avLst/>
              <a:gdLst/>
              <a:ahLst/>
              <a:cxnLst/>
              <a:rect l="l" t="t" r="r" b="b"/>
              <a:pathLst>
                <a:path w="769" h="20649" extrusionOk="0">
                  <a:moveTo>
                    <a:pt x="418" y="0"/>
                  </a:moveTo>
                  <a:cubicBezTo>
                    <a:pt x="376" y="0"/>
                    <a:pt x="334" y="25"/>
                    <a:pt x="334" y="75"/>
                  </a:cubicBezTo>
                  <a:cubicBezTo>
                    <a:pt x="34" y="2711"/>
                    <a:pt x="1" y="5379"/>
                    <a:pt x="34" y="8014"/>
                  </a:cubicBezTo>
                  <a:cubicBezTo>
                    <a:pt x="101" y="10683"/>
                    <a:pt x="301" y="13352"/>
                    <a:pt x="301" y="16020"/>
                  </a:cubicBezTo>
                  <a:cubicBezTo>
                    <a:pt x="301" y="17521"/>
                    <a:pt x="268" y="19022"/>
                    <a:pt x="168" y="20523"/>
                  </a:cubicBezTo>
                  <a:cubicBezTo>
                    <a:pt x="168" y="20607"/>
                    <a:pt x="234" y="20649"/>
                    <a:pt x="301" y="20649"/>
                  </a:cubicBezTo>
                  <a:cubicBezTo>
                    <a:pt x="368" y="20649"/>
                    <a:pt x="434" y="20607"/>
                    <a:pt x="434" y="20523"/>
                  </a:cubicBezTo>
                  <a:cubicBezTo>
                    <a:pt x="768" y="17922"/>
                    <a:pt x="768" y="15220"/>
                    <a:pt x="735" y="12584"/>
                  </a:cubicBezTo>
                  <a:cubicBezTo>
                    <a:pt x="668" y="9916"/>
                    <a:pt x="501" y="7247"/>
                    <a:pt x="468" y="4579"/>
                  </a:cubicBezTo>
                  <a:cubicBezTo>
                    <a:pt x="434" y="3078"/>
                    <a:pt x="434" y="1577"/>
                    <a:pt x="501" y="75"/>
                  </a:cubicBezTo>
                  <a:cubicBezTo>
                    <a:pt x="501" y="25"/>
                    <a:pt x="459"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2169225" y="3082650"/>
              <a:ext cx="386975" cy="23375"/>
            </a:xfrm>
            <a:custGeom>
              <a:avLst/>
              <a:gdLst/>
              <a:ahLst/>
              <a:cxnLst/>
              <a:rect l="l" t="t" r="r" b="b"/>
              <a:pathLst>
                <a:path w="15479" h="935" extrusionOk="0">
                  <a:moveTo>
                    <a:pt x="15111" y="0"/>
                  </a:moveTo>
                  <a:cubicBezTo>
                    <a:pt x="13877" y="167"/>
                    <a:pt x="12609" y="301"/>
                    <a:pt x="11375" y="334"/>
                  </a:cubicBezTo>
                  <a:cubicBezTo>
                    <a:pt x="10953" y="356"/>
                    <a:pt x="10537" y="364"/>
                    <a:pt x="10126" y="364"/>
                  </a:cubicBezTo>
                  <a:cubicBezTo>
                    <a:pt x="9303" y="364"/>
                    <a:pt x="8495" y="334"/>
                    <a:pt x="7672" y="334"/>
                  </a:cubicBezTo>
                  <a:cubicBezTo>
                    <a:pt x="7315" y="329"/>
                    <a:pt x="6958" y="327"/>
                    <a:pt x="6600" y="327"/>
                  </a:cubicBezTo>
                  <a:cubicBezTo>
                    <a:pt x="4456" y="327"/>
                    <a:pt x="2311" y="401"/>
                    <a:pt x="167" y="401"/>
                  </a:cubicBezTo>
                  <a:cubicBezTo>
                    <a:pt x="0" y="401"/>
                    <a:pt x="0" y="634"/>
                    <a:pt x="167" y="634"/>
                  </a:cubicBezTo>
                  <a:cubicBezTo>
                    <a:pt x="2702" y="734"/>
                    <a:pt x="5237" y="934"/>
                    <a:pt x="7773" y="934"/>
                  </a:cubicBezTo>
                  <a:cubicBezTo>
                    <a:pt x="9040" y="934"/>
                    <a:pt x="10274" y="901"/>
                    <a:pt x="11509" y="801"/>
                  </a:cubicBezTo>
                  <a:cubicBezTo>
                    <a:pt x="12743" y="734"/>
                    <a:pt x="14010" y="601"/>
                    <a:pt x="15245" y="401"/>
                  </a:cubicBezTo>
                  <a:cubicBezTo>
                    <a:pt x="15478" y="334"/>
                    <a:pt x="15345" y="0"/>
                    <a:pt x="15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2145025" y="3164800"/>
              <a:ext cx="17550" cy="427850"/>
            </a:xfrm>
            <a:custGeom>
              <a:avLst/>
              <a:gdLst/>
              <a:ahLst/>
              <a:cxnLst/>
              <a:rect l="l" t="t" r="r" b="b"/>
              <a:pathLst>
                <a:path w="702" h="17114" extrusionOk="0">
                  <a:moveTo>
                    <a:pt x="84" y="0"/>
                  </a:moveTo>
                  <a:cubicBezTo>
                    <a:pt x="43" y="0"/>
                    <a:pt x="1" y="17"/>
                    <a:pt x="1" y="50"/>
                  </a:cubicBezTo>
                  <a:cubicBezTo>
                    <a:pt x="1" y="2218"/>
                    <a:pt x="1" y="4453"/>
                    <a:pt x="134" y="6622"/>
                  </a:cubicBezTo>
                  <a:cubicBezTo>
                    <a:pt x="168" y="7689"/>
                    <a:pt x="301" y="8790"/>
                    <a:pt x="301" y="9891"/>
                  </a:cubicBezTo>
                  <a:cubicBezTo>
                    <a:pt x="335" y="10991"/>
                    <a:pt x="335" y="12125"/>
                    <a:pt x="368" y="13193"/>
                  </a:cubicBezTo>
                  <a:cubicBezTo>
                    <a:pt x="368" y="14427"/>
                    <a:pt x="301" y="15695"/>
                    <a:pt x="335" y="16996"/>
                  </a:cubicBezTo>
                  <a:cubicBezTo>
                    <a:pt x="335" y="17071"/>
                    <a:pt x="387" y="17114"/>
                    <a:pt x="439" y="17114"/>
                  </a:cubicBezTo>
                  <a:cubicBezTo>
                    <a:pt x="480" y="17114"/>
                    <a:pt x="520" y="17087"/>
                    <a:pt x="535" y="17029"/>
                  </a:cubicBezTo>
                  <a:cubicBezTo>
                    <a:pt x="701" y="15962"/>
                    <a:pt x="701" y="14861"/>
                    <a:pt x="701" y="13793"/>
                  </a:cubicBezTo>
                  <a:cubicBezTo>
                    <a:pt x="668" y="12659"/>
                    <a:pt x="668" y="11558"/>
                    <a:pt x="635" y="10458"/>
                  </a:cubicBezTo>
                  <a:cubicBezTo>
                    <a:pt x="601" y="9891"/>
                    <a:pt x="601" y="9357"/>
                    <a:pt x="535" y="8823"/>
                  </a:cubicBezTo>
                  <a:cubicBezTo>
                    <a:pt x="501" y="8223"/>
                    <a:pt x="535" y="7689"/>
                    <a:pt x="535" y="7122"/>
                  </a:cubicBezTo>
                  <a:cubicBezTo>
                    <a:pt x="535" y="6021"/>
                    <a:pt x="501" y="4954"/>
                    <a:pt x="435" y="3820"/>
                  </a:cubicBezTo>
                  <a:lnTo>
                    <a:pt x="168" y="50"/>
                  </a:lnTo>
                  <a:cubicBezTo>
                    <a:pt x="168" y="17"/>
                    <a:pt x="126" y="0"/>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4"/>
            <p:cNvSpPr/>
            <p:nvPr/>
          </p:nvSpPr>
          <p:spPr>
            <a:xfrm>
              <a:off x="2172550" y="3121125"/>
              <a:ext cx="327775" cy="14075"/>
            </a:xfrm>
            <a:custGeom>
              <a:avLst/>
              <a:gdLst/>
              <a:ahLst/>
              <a:cxnLst/>
              <a:rect l="l" t="t" r="r" b="b"/>
              <a:pathLst>
                <a:path w="13111" h="563" extrusionOk="0">
                  <a:moveTo>
                    <a:pt x="12469" y="1"/>
                  </a:moveTo>
                  <a:cubicBezTo>
                    <a:pt x="12112" y="1"/>
                    <a:pt x="11744" y="40"/>
                    <a:pt x="11376" y="63"/>
                  </a:cubicBezTo>
                  <a:cubicBezTo>
                    <a:pt x="10842" y="63"/>
                    <a:pt x="10341" y="96"/>
                    <a:pt x="9774" y="96"/>
                  </a:cubicBezTo>
                  <a:lnTo>
                    <a:pt x="6572" y="96"/>
                  </a:lnTo>
                  <a:cubicBezTo>
                    <a:pt x="4437" y="96"/>
                    <a:pt x="2336" y="96"/>
                    <a:pt x="201" y="129"/>
                  </a:cubicBezTo>
                  <a:cubicBezTo>
                    <a:pt x="1" y="129"/>
                    <a:pt x="1" y="463"/>
                    <a:pt x="201" y="463"/>
                  </a:cubicBezTo>
                  <a:cubicBezTo>
                    <a:pt x="1268" y="530"/>
                    <a:pt x="2369" y="530"/>
                    <a:pt x="3503" y="530"/>
                  </a:cubicBezTo>
                  <a:cubicBezTo>
                    <a:pt x="4537" y="530"/>
                    <a:pt x="5571" y="563"/>
                    <a:pt x="6672" y="563"/>
                  </a:cubicBezTo>
                  <a:cubicBezTo>
                    <a:pt x="7706" y="563"/>
                    <a:pt x="8740" y="530"/>
                    <a:pt x="9774" y="530"/>
                  </a:cubicBezTo>
                  <a:cubicBezTo>
                    <a:pt x="10341" y="530"/>
                    <a:pt x="10842" y="463"/>
                    <a:pt x="11376" y="463"/>
                  </a:cubicBezTo>
                  <a:cubicBezTo>
                    <a:pt x="11909" y="430"/>
                    <a:pt x="12443" y="463"/>
                    <a:pt x="12943" y="363"/>
                  </a:cubicBezTo>
                  <a:cubicBezTo>
                    <a:pt x="13110" y="196"/>
                    <a:pt x="13077" y="29"/>
                    <a:pt x="12943" y="29"/>
                  </a:cubicBezTo>
                  <a:cubicBezTo>
                    <a:pt x="12788" y="9"/>
                    <a:pt x="12630" y="1"/>
                    <a:pt x="12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4"/>
            <p:cNvSpPr/>
            <p:nvPr/>
          </p:nvSpPr>
          <p:spPr>
            <a:xfrm>
              <a:off x="2137525" y="3111825"/>
              <a:ext cx="22550" cy="24225"/>
            </a:xfrm>
            <a:custGeom>
              <a:avLst/>
              <a:gdLst/>
              <a:ahLst/>
              <a:cxnLst/>
              <a:rect l="l" t="t" r="r" b="b"/>
              <a:pathLst>
                <a:path w="902" h="969" extrusionOk="0">
                  <a:moveTo>
                    <a:pt x="334" y="1"/>
                  </a:moveTo>
                  <a:cubicBezTo>
                    <a:pt x="301" y="1"/>
                    <a:pt x="268" y="34"/>
                    <a:pt x="268" y="34"/>
                  </a:cubicBezTo>
                  <a:cubicBezTo>
                    <a:pt x="168" y="101"/>
                    <a:pt x="134" y="134"/>
                    <a:pt x="101" y="201"/>
                  </a:cubicBezTo>
                  <a:cubicBezTo>
                    <a:pt x="101" y="268"/>
                    <a:pt x="34" y="301"/>
                    <a:pt x="34" y="301"/>
                  </a:cubicBezTo>
                  <a:lnTo>
                    <a:pt x="34" y="435"/>
                  </a:lnTo>
                  <a:cubicBezTo>
                    <a:pt x="1" y="468"/>
                    <a:pt x="1" y="501"/>
                    <a:pt x="1" y="601"/>
                  </a:cubicBezTo>
                  <a:lnTo>
                    <a:pt x="1" y="668"/>
                  </a:lnTo>
                  <a:cubicBezTo>
                    <a:pt x="1" y="701"/>
                    <a:pt x="34" y="768"/>
                    <a:pt x="101" y="802"/>
                  </a:cubicBezTo>
                  <a:cubicBezTo>
                    <a:pt x="101" y="835"/>
                    <a:pt x="134" y="835"/>
                    <a:pt x="168" y="868"/>
                  </a:cubicBezTo>
                  <a:cubicBezTo>
                    <a:pt x="234" y="935"/>
                    <a:pt x="268" y="935"/>
                    <a:pt x="301" y="968"/>
                  </a:cubicBezTo>
                  <a:lnTo>
                    <a:pt x="401" y="968"/>
                  </a:lnTo>
                  <a:cubicBezTo>
                    <a:pt x="468" y="968"/>
                    <a:pt x="501" y="968"/>
                    <a:pt x="601" y="935"/>
                  </a:cubicBezTo>
                  <a:cubicBezTo>
                    <a:pt x="635" y="935"/>
                    <a:pt x="635" y="868"/>
                    <a:pt x="668" y="868"/>
                  </a:cubicBezTo>
                  <a:lnTo>
                    <a:pt x="768" y="802"/>
                  </a:lnTo>
                  <a:cubicBezTo>
                    <a:pt x="801" y="768"/>
                    <a:pt x="835" y="701"/>
                    <a:pt x="835" y="668"/>
                  </a:cubicBezTo>
                  <a:cubicBezTo>
                    <a:pt x="835" y="635"/>
                    <a:pt x="901" y="601"/>
                    <a:pt x="901" y="601"/>
                  </a:cubicBezTo>
                  <a:lnTo>
                    <a:pt x="901" y="435"/>
                  </a:lnTo>
                  <a:lnTo>
                    <a:pt x="901" y="368"/>
                  </a:lnTo>
                  <a:lnTo>
                    <a:pt x="901" y="335"/>
                  </a:lnTo>
                  <a:cubicBezTo>
                    <a:pt x="901" y="301"/>
                    <a:pt x="835" y="201"/>
                    <a:pt x="801" y="168"/>
                  </a:cubicBezTo>
                  <a:lnTo>
                    <a:pt x="668" y="34"/>
                  </a:lnTo>
                  <a:cubicBezTo>
                    <a:pt x="635" y="1"/>
                    <a:pt x="601"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4"/>
            <p:cNvSpPr/>
            <p:nvPr/>
          </p:nvSpPr>
          <p:spPr>
            <a:xfrm>
              <a:off x="2873050" y="3094900"/>
              <a:ext cx="517900" cy="17825"/>
            </a:xfrm>
            <a:custGeom>
              <a:avLst/>
              <a:gdLst/>
              <a:ahLst/>
              <a:cxnLst/>
              <a:rect l="l" t="t" r="r" b="b"/>
              <a:pathLst>
                <a:path w="20716" h="713" extrusionOk="0">
                  <a:moveTo>
                    <a:pt x="14195" y="0"/>
                  </a:moveTo>
                  <a:cubicBezTo>
                    <a:pt x="13687" y="0"/>
                    <a:pt x="13180" y="4"/>
                    <a:pt x="12676" y="11"/>
                  </a:cubicBezTo>
                  <a:cubicBezTo>
                    <a:pt x="10008" y="78"/>
                    <a:pt x="7339" y="278"/>
                    <a:pt x="4671" y="278"/>
                  </a:cubicBezTo>
                  <a:cubicBezTo>
                    <a:pt x="3170" y="278"/>
                    <a:pt x="1669" y="244"/>
                    <a:pt x="168" y="144"/>
                  </a:cubicBezTo>
                  <a:cubicBezTo>
                    <a:pt x="1" y="144"/>
                    <a:pt x="1" y="411"/>
                    <a:pt x="168" y="411"/>
                  </a:cubicBezTo>
                  <a:cubicBezTo>
                    <a:pt x="1965" y="642"/>
                    <a:pt x="3795" y="713"/>
                    <a:pt x="5624" y="713"/>
                  </a:cubicBezTo>
                  <a:cubicBezTo>
                    <a:pt x="6441" y="713"/>
                    <a:pt x="7259" y="699"/>
                    <a:pt x="8073" y="678"/>
                  </a:cubicBezTo>
                  <a:cubicBezTo>
                    <a:pt x="10742" y="645"/>
                    <a:pt x="13410" y="478"/>
                    <a:pt x="16079" y="444"/>
                  </a:cubicBezTo>
                  <a:cubicBezTo>
                    <a:pt x="16754" y="414"/>
                    <a:pt x="17428" y="398"/>
                    <a:pt x="18103" y="398"/>
                  </a:cubicBezTo>
                  <a:cubicBezTo>
                    <a:pt x="18929" y="398"/>
                    <a:pt x="19756" y="423"/>
                    <a:pt x="20582" y="478"/>
                  </a:cubicBezTo>
                  <a:cubicBezTo>
                    <a:pt x="20716" y="478"/>
                    <a:pt x="20716" y="311"/>
                    <a:pt x="20582" y="311"/>
                  </a:cubicBezTo>
                  <a:cubicBezTo>
                    <a:pt x="18457" y="69"/>
                    <a:pt x="16311" y="0"/>
                    <a:pt x="14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4"/>
            <p:cNvSpPr/>
            <p:nvPr/>
          </p:nvSpPr>
          <p:spPr>
            <a:xfrm>
              <a:off x="3423450" y="3146225"/>
              <a:ext cx="23050" cy="383850"/>
            </a:xfrm>
            <a:custGeom>
              <a:avLst/>
              <a:gdLst/>
              <a:ahLst/>
              <a:cxnLst/>
              <a:rect l="l" t="t" r="r" b="b"/>
              <a:pathLst>
                <a:path w="922" h="15354" extrusionOk="0">
                  <a:moveTo>
                    <a:pt x="401" y="1"/>
                  </a:moveTo>
                  <a:cubicBezTo>
                    <a:pt x="334" y="1"/>
                    <a:pt x="267" y="43"/>
                    <a:pt x="267" y="126"/>
                  </a:cubicBezTo>
                  <a:cubicBezTo>
                    <a:pt x="201" y="2695"/>
                    <a:pt x="0" y="5230"/>
                    <a:pt x="0" y="7765"/>
                  </a:cubicBezTo>
                  <a:cubicBezTo>
                    <a:pt x="0" y="9032"/>
                    <a:pt x="34" y="10267"/>
                    <a:pt x="101" y="11467"/>
                  </a:cubicBezTo>
                  <a:cubicBezTo>
                    <a:pt x="201" y="12735"/>
                    <a:pt x="334" y="13969"/>
                    <a:pt x="534" y="15237"/>
                  </a:cubicBezTo>
                  <a:cubicBezTo>
                    <a:pt x="560" y="15316"/>
                    <a:pt x="628" y="15353"/>
                    <a:pt x="699" y="15353"/>
                  </a:cubicBezTo>
                  <a:cubicBezTo>
                    <a:pt x="807" y="15353"/>
                    <a:pt x="921" y="15265"/>
                    <a:pt x="901" y="15103"/>
                  </a:cubicBezTo>
                  <a:cubicBezTo>
                    <a:pt x="734" y="13869"/>
                    <a:pt x="601" y="12602"/>
                    <a:pt x="568" y="11367"/>
                  </a:cubicBezTo>
                  <a:cubicBezTo>
                    <a:pt x="534" y="10100"/>
                    <a:pt x="568" y="8899"/>
                    <a:pt x="568" y="7631"/>
                  </a:cubicBezTo>
                  <a:cubicBezTo>
                    <a:pt x="601" y="5130"/>
                    <a:pt x="534" y="2628"/>
                    <a:pt x="534" y="126"/>
                  </a:cubicBezTo>
                  <a:cubicBezTo>
                    <a:pt x="534" y="43"/>
                    <a:pt x="467"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4"/>
            <p:cNvSpPr/>
            <p:nvPr/>
          </p:nvSpPr>
          <p:spPr>
            <a:xfrm>
              <a:off x="2935600" y="3122675"/>
              <a:ext cx="429500" cy="17550"/>
            </a:xfrm>
            <a:custGeom>
              <a:avLst/>
              <a:gdLst/>
              <a:ahLst/>
              <a:cxnLst/>
              <a:rect l="l" t="t" r="r" b="b"/>
              <a:pathLst>
                <a:path w="17180" h="702" extrusionOk="0">
                  <a:moveTo>
                    <a:pt x="17079" y="1"/>
                  </a:moveTo>
                  <a:cubicBezTo>
                    <a:pt x="14911" y="1"/>
                    <a:pt x="12710" y="1"/>
                    <a:pt x="10541" y="134"/>
                  </a:cubicBezTo>
                  <a:cubicBezTo>
                    <a:pt x="9441" y="167"/>
                    <a:pt x="8373" y="267"/>
                    <a:pt x="7239" y="267"/>
                  </a:cubicBezTo>
                  <a:cubicBezTo>
                    <a:pt x="6172" y="334"/>
                    <a:pt x="5037" y="334"/>
                    <a:pt x="3937" y="368"/>
                  </a:cubicBezTo>
                  <a:cubicBezTo>
                    <a:pt x="3011" y="368"/>
                    <a:pt x="2067" y="311"/>
                    <a:pt x="1117" y="311"/>
                  </a:cubicBezTo>
                  <a:cubicBezTo>
                    <a:pt x="801" y="311"/>
                    <a:pt x="484" y="317"/>
                    <a:pt x="167" y="334"/>
                  </a:cubicBezTo>
                  <a:cubicBezTo>
                    <a:pt x="34" y="334"/>
                    <a:pt x="1" y="501"/>
                    <a:pt x="101" y="534"/>
                  </a:cubicBezTo>
                  <a:cubicBezTo>
                    <a:pt x="1201" y="701"/>
                    <a:pt x="2269" y="701"/>
                    <a:pt x="3370" y="701"/>
                  </a:cubicBezTo>
                  <a:cubicBezTo>
                    <a:pt x="4537" y="668"/>
                    <a:pt x="5605" y="668"/>
                    <a:pt x="6705" y="634"/>
                  </a:cubicBezTo>
                  <a:cubicBezTo>
                    <a:pt x="7239" y="568"/>
                    <a:pt x="7773" y="568"/>
                    <a:pt x="8340" y="534"/>
                  </a:cubicBezTo>
                  <a:cubicBezTo>
                    <a:pt x="8529" y="523"/>
                    <a:pt x="8714" y="519"/>
                    <a:pt x="8899" y="519"/>
                  </a:cubicBezTo>
                  <a:cubicBezTo>
                    <a:pt x="9270" y="519"/>
                    <a:pt x="9641" y="534"/>
                    <a:pt x="10041" y="534"/>
                  </a:cubicBezTo>
                  <a:cubicBezTo>
                    <a:pt x="11108" y="534"/>
                    <a:pt x="12209" y="501"/>
                    <a:pt x="13343" y="401"/>
                  </a:cubicBezTo>
                  <a:lnTo>
                    <a:pt x="17079" y="167"/>
                  </a:lnTo>
                  <a:cubicBezTo>
                    <a:pt x="17179" y="167"/>
                    <a:pt x="17179" y="1"/>
                    <a:pt x="17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3395100" y="3150625"/>
              <a:ext cx="14200" cy="325975"/>
            </a:xfrm>
            <a:custGeom>
              <a:avLst/>
              <a:gdLst/>
              <a:ahLst/>
              <a:cxnLst/>
              <a:rect l="l" t="t" r="r" b="b"/>
              <a:pathLst>
                <a:path w="568" h="13039" extrusionOk="0">
                  <a:moveTo>
                    <a:pt x="234" y="0"/>
                  </a:moveTo>
                  <a:cubicBezTo>
                    <a:pt x="150" y="0"/>
                    <a:pt x="67" y="50"/>
                    <a:pt x="67" y="150"/>
                  </a:cubicBezTo>
                  <a:cubicBezTo>
                    <a:pt x="34" y="1251"/>
                    <a:pt x="34" y="2318"/>
                    <a:pt x="34" y="3453"/>
                  </a:cubicBezTo>
                  <a:cubicBezTo>
                    <a:pt x="34" y="4487"/>
                    <a:pt x="0" y="5554"/>
                    <a:pt x="0" y="6621"/>
                  </a:cubicBezTo>
                  <a:cubicBezTo>
                    <a:pt x="0" y="7656"/>
                    <a:pt x="34" y="8723"/>
                    <a:pt x="34" y="9757"/>
                  </a:cubicBezTo>
                  <a:cubicBezTo>
                    <a:pt x="34" y="10291"/>
                    <a:pt x="67" y="10791"/>
                    <a:pt x="67" y="11325"/>
                  </a:cubicBezTo>
                  <a:cubicBezTo>
                    <a:pt x="134" y="11892"/>
                    <a:pt x="67" y="12426"/>
                    <a:pt x="200" y="12926"/>
                  </a:cubicBezTo>
                  <a:cubicBezTo>
                    <a:pt x="264" y="13005"/>
                    <a:pt x="341" y="13039"/>
                    <a:pt x="406" y="13039"/>
                  </a:cubicBezTo>
                  <a:cubicBezTo>
                    <a:pt x="478" y="13039"/>
                    <a:pt x="534" y="12996"/>
                    <a:pt x="534" y="12926"/>
                  </a:cubicBezTo>
                  <a:cubicBezTo>
                    <a:pt x="567" y="12426"/>
                    <a:pt x="534" y="11892"/>
                    <a:pt x="501" y="11325"/>
                  </a:cubicBezTo>
                  <a:cubicBezTo>
                    <a:pt x="501" y="10791"/>
                    <a:pt x="467" y="10291"/>
                    <a:pt x="467" y="9757"/>
                  </a:cubicBezTo>
                  <a:lnTo>
                    <a:pt x="467" y="6555"/>
                  </a:lnTo>
                  <a:cubicBezTo>
                    <a:pt x="467" y="4420"/>
                    <a:pt x="467" y="2285"/>
                    <a:pt x="401" y="150"/>
                  </a:cubicBezTo>
                  <a:cubicBezTo>
                    <a:pt x="401" y="50"/>
                    <a:pt x="317"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4"/>
            <p:cNvSpPr/>
            <p:nvPr/>
          </p:nvSpPr>
          <p:spPr>
            <a:xfrm>
              <a:off x="3392600" y="3114350"/>
              <a:ext cx="24200" cy="22325"/>
            </a:xfrm>
            <a:custGeom>
              <a:avLst/>
              <a:gdLst/>
              <a:ahLst/>
              <a:cxnLst/>
              <a:rect l="l" t="t" r="r" b="b"/>
              <a:pathLst>
                <a:path w="968" h="893" extrusionOk="0">
                  <a:moveTo>
                    <a:pt x="300" y="0"/>
                  </a:moveTo>
                  <a:cubicBezTo>
                    <a:pt x="267" y="0"/>
                    <a:pt x="234" y="33"/>
                    <a:pt x="167" y="67"/>
                  </a:cubicBezTo>
                  <a:cubicBezTo>
                    <a:pt x="134" y="67"/>
                    <a:pt x="134" y="133"/>
                    <a:pt x="100" y="167"/>
                  </a:cubicBezTo>
                  <a:cubicBezTo>
                    <a:pt x="67" y="200"/>
                    <a:pt x="67" y="234"/>
                    <a:pt x="0" y="300"/>
                  </a:cubicBezTo>
                  <a:lnTo>
                    <a:pt x="0" y="367"/>
                  </a:lnTo>
                  <a:cubicBezTo>
                    <a:pt x="0" y="467"/>
                    <a:pt x="0" y="500"/>
                    <a:pt x="67" y="567"/>
                  </a:cubicBezTo>
                  <a:cubicBezTo>
                    <a:pt x="67" y="634"/>
                    <a:pt x="100" y="634"/>
                    <a:pt x="100" y="667"/>
                  </a:cubicBezTo>
                  <a:lnTo>
                    <a:pt x="167" y="734"/>
                  </a:lnTo>
                  <a:cubicBezTo>
                    <a:pt x="234" y="801"/>
                    <a:pt x="267" y="834"/>
                    <a:pt x="300" y="834"/>
                  </a:cubicBezTo>
                  <a:cubicBezTo>
                    <a:pt x="334" y="834"/>
                    <a:pt x="401" y="867"/>
                    <a:pt x="401" y="867"/>
                  </a:cubicBezTo>
                  <a:cubicBezTo>
                    <a:pt x="434" y="884"/>
                    <a:pt x="459" y="892"/>
                    <a:pt x="484" y="892"/>
                  </a:cubicBezTo>
                  <a:cubicBezTo>
                    <a:pt x="509" y="892"/>
                    <a:pt x="534" y="884"/>
                    <a:pt x="567" y="867"/>
                  </a:cubicBezTo>
                  <a:lnTo>
                    <a:pt x="634" y="867"/>
                  </a:lnTo>
                  <a:cubicBezTo>
                    <a:pt x="667" y="867"/>
                    <a:pt x="767" y="834"/>
                    <a:pt x="801" y="801"/>
                  </a:cubicBezTo>
                  <a:lnTo>
                    <a:pt x="934" y="667"/>
                  </a:lnTo>
                  <a:cubicBezTo>
                    <a:pt x="968" y="600"/>
                    <a:pt x="968" y="567"/>
                    <a:pt x="968" y="500"/>
                  </a:cubicBezTo>
                  <a:lnTo>
                    <a:pt x="968" y="334"/>
                  </a:lnTo>
                  <a:cubicBezTo>
                    <a:pt x="968" y="300"/>
                    <a:pt x="934" y="234"/>
                    <a:pt x="934" y="234"/>
                  </a:cubicBezTo>
                  <a:cubicBezTo>
                    <a:pt x="901" y="167"/>
                    <a:pt x="834" y="133"/>
                    <a:pt x="767" y="67"/>
                  </a:cubicBezTo>
                  <a:cubicBezTo>
                    <a:pt x="734" y="67"/>
                    <a:pt x="667" y="33"/>
                    <a:pt x="667" y="33"/>
                  </a:cubicBezTo>
                  <a:lnTo>
                    <a:pt x="567" y="33"/>
                  </a:lnTo>
                  <a:cubicBezTo>
                    <a:pt x="501" y="0"/>
                    <a:pt x="467" y="0"/>
                    <a:pt x="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4"/>
            <p:cNvSpPr/>
            <p:nvPr/>
          </p:nvSpPr>
          <p:spPr>
            <a:xfrm>
              <a:off x="3427625" y="4136950"/>
              <a:ext cx="19200" cy="516025"/>
            </a:xfrm>
            <a:custGeom>
              <a:avLst/>
              <a:gdLst/>
              <a:ahLst/>
              <a:cxnLst/>
              <a:rect l="l" t="t" r="r" b="b"/>
              <a:pathLst>
                <a:path w="768" h="20641" extrusionOk="0">
                  <a:moveTo>
                    <a:pt x="484" y="0"/>
                  </a:moveTo>
                  <a:cubicBezTo>
                    <a:pt x="426" y="0"/>
                    <a:pt x="367" y="42"/>
                    <a:pt x="367" y="125"/>
                  </a:cubicBezTo>
                  <a:cubicBezTo>
                    <a:pt x="0" y="2694"/>
                    <a:pt x="34" y="5362"/>
                    <a:pt x="67" y="8031"/>
                  </a:cubicBezTo>
                  <a:cubicBezTo>
                    <a:pt x="100" y="10700"/>
                    <a:pt x="267" y="13368"/>
                    <a:pt x="334" y="16037"/>
                  </a:cubicBezTo>
                  <a:cubicBezTo>
                    <a:pt x="367" y="17538"/>
                    <a:pt x="367" y="19039"/>
                    <a:pt x="267" y="20540"/>
                  </a:cubicBezTo>
                  <a:cubicBezTo>
                    <a:pt x="267" y="20607"/>
                    <a:pt x="309" y="20640"/>
                    <a:pt x="351" y="20640"/>
                  </a:cubicBezTo>
                  <a:cubicBezTo>
                    <a:pt x="392" y="20640"/>
                    <a:pt x="434" y="20607"/>
                    <a:pt x="434" y="20540"/>
                  </a:cubicBezTo>
                  <a:cubicBezTo>
                    <a:pt x="734" y="17938"/>
                    <a:pt x="767" y="15270"/>
                    <a:pt x="734" y="12634"/>
                  </a:cubicBezTo>
                  <a:cubicBezTo>
                    <a:pt x="701" y="9966"/>
                    <a:pt x="501" y="7297"/>
                    <a:pt x="501" y="4629"/>
                  </a:cubicBezTo>
                  <a:cubicBezTo>
                    <a:pt x="501" y="3128"/>
                    <a:pt x="534" y="1626"/>
                    <a:pt x="601" y="125"/>
                  </a:cubicBezTo>
                  <a:cubicBezTo>
                    <a:pt x="601" y="42"/>
                    <a:pt x="542"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4"/>
            <p:cNvSpPr/>
            <p:nvPr/>
          </p:nvSpPr>
          <p:spPr>
            <a:xfrm>
              <a:off x="3008400" y="4685475"/>
              <a:ext cx="386725" cy="22575"/>
            </a:xfrm>
            <a:custGeom>
              <a:avLst/>
              <a:gdLst/>
              <a:ahLst/>
              <a:cxnLst/>
              <a:rect l="l" t="t" r="r" b="b"/>
              <a:pathLst>
                <a:path w="15469" h="903" extrusionOk="0">
                  <a:moveTo>
                    <a:pt x="7663" y="0"/>
                  </a:moveTo>
                  <a:cubicBezTo>
                    <a:pt x="6429" y="0"/>
                    <a:pt x="5161" y="33"/>
                    <a:pt x="3960" y="100"/>
                  </a:cubicBezTo>
                  <a:cubicBezTo>
                    <a:pt x="2693" y="200"/>
                    <a:pt x="1458" y="334"/>
                    <a:pt x="191" y="534"/>
                  </a:cubicBezTo>
                  <a:cubicBezTo>
                    <a:pt x="0" y="597"/>
                    <a:pt x="112" y="903"/>
                    <a:pt x="296" y="903"/>
                  </a:cubicBezTo>
                  <a:cubicBezTo>
                    <a:pt x="305" y="903"/>
                    <a:pt x="315" y="902"/>
                    <a:pt x="324" y="901"/>
                  </a:cubicBezTo>
                  <a:cubicBezTo>
                    <a:pt x="1592" y="734"/>
                    <a:pt x="2826" y="600"/>
                    <a:pt x="4094" y="567"/>
                  </a:cubicBezTo>
                  <a:cubicBezTo>
                    <a:pt x="4505" y="556"/>
                    <a:pt x="4913" y="552"/>
                    <a:pt x="5320" y="552"/>
                  </a:cubicBezTo>
                  <a:cubicBezTo>
                    <a:pt x="6136" y="552"/>
                    <a:pt x="6951" y="567"/>
                    <a:pt x="7796" y="567"/>
                  </a:cubicBezTo>
                  <a:cubicBezTo>
                    <a:pt x="8297" y="574"/>
                    <a:pt x="8797" y="576"/>
                    <a:pt x="9297" y="576"/>
                  </a:cubicBezTo>
                  <a:cubicBezTo>
                    <a:pt x="11299" y="576"/>
                    <a:pt x="13300" y="534"/>
                    <a:pt x="15302" y="534"/>
                  </a:cubicBezTo>
                  <a:cubicBezTo>
                    <a:pt x="15468" y="534"/>
                    <a:pt x="15468" y="267"/>
                    <a:pt x="15302" y="267"/>
                  </a:cubicBezTo>
                  <a:cubicBezTo>
                    <a:pt x="12766" y="200"/>
                    <a:pt x="10198" y="0"/>
                    <a:pt x="7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3400925" y="4199650"/>
              <a:ext cx="18375" cy="427675"/>
            </a:xfrm>
            <a:custGeom>
              <a:avLst/>
              <a:gdLst/>
              <a:ahLst/>
              <a:cxnLst/>
              <a:rect l="l" t="t" r="r" b="b"/>
              <a:pathLst>
                <a:path w="735" h="17107" extrusionOk="0">
                  <a:moveTo>
                    <a:pt x="291" y="1"/>
                  </a:moveTo>
                  <a:cubicBezTo>
                    <a:pt x="245" y="1"/>
                    <a:pt x="197" y="27"/>
                    <a:pt x="168" y="86"/>
                  </a:cubicBezTo>
                  <a:cubicBezTo>
                    <a:pt x="1" y="1153"/>
                    <a:pt x="1" y="2254"/>
                    <a:pt x="1" y="3321"/>
                  </a:cubicBezTo>
                  <a:cubicBezTo>
                    <a:pt x="1" y="4456"/>
                    <a:pt x="68" y="5523"/>
                    <a:pt x="101" y="6657"/>
                  </a:cubicBezTo>
                  <a:cubicBezTo>
                    <a:pt x="134" y="7191"/>
                    <a:pt x="134" y="7758"/>
                    <a:pt x="168" y="8292"/>
                  </a:cubicBezTo>
                  <a:cubicBezTo>
                    <a:pt x="234" y="8859"/>
                    <a:pt x="168" y="9426"/>
                    <a:pt x="168" y="9993"/>
                  </a:cubicBezTo>
                  <a:cubicBezTo>
                    <a:pt x="168" y="11094"/>
                    <a:pt x="234" y="12161"/>
                    <a:pt x="301" y="13295"/>
                  </a:cubicBezTo>
                  <a:lnTo>
                    <a:pt x="568" y="17031"/>
                  </a:lnTo>
                  <a:cubicBezTo>
                    <a:pt x="568" y="17081"/>
                    <a:pt x="610" y="17106"/>
                    <a:pt x="651" y="17106"/>
                  </a:cubicBezTo>
                  <a:cubicBezTo>
                    <a:pt x="693" y="17106"/>
                    <a:pt x="735" y="17081"/>
                    <a:pt x="735" y="17031"/>
                  </a:cubicBezTo>
                  <a:cubicBezTo>
                    <a:pt x="735" y="14863"/>
                    <a:pt x="735" y="12662"/>
                    <a:pt x="601" y="10493"/>
                  </a:cubicBezTo>
                  <a:cubicBezTo>
                    <a:pt x="568" y="9426"/>
                    <a:pt x="434" y="8325"/>
                    <a:pt x="434" y="7191"/>
                  </a:cubicBezTo>
                  <a:cubicBezTo>
                    <a:pt x="401" y="6123"/>
                    <a:pt x="401" y="4989"/>
                    <a:pt x="334" y="3922"/>
                  </a:cubicBezTo>
                  <a:cubicBezTo>
                    <a:pt x="334" y="2654"/>
                    <a:pt x="434" y="1420"/>
                    <a:pt x="401" y="119"/>
                  </a:cubicBezTo>
                  <a:cubicBezTo>
                    <a:pt x="401" y="44"/>
                    <a:pt x="349" y="1"/>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4"/>
            <p:cNvSpPr/>
            <p:nvPr/>
          </p:nvSpPr>
          <p:spPr>
            <a:xfrm>
              <a:off x="3062350" y="4657100"/>
              <a:ext cx="328600" cy="13725"/>
            </a:xfrm>
            <a:custGeom>
              <a:avLst/>
              <a:gdLst/>
              <a:ahLst/>
              <a:cxnLst/>
              <a:rect l="l" t="t" r="r" b="b"/>
              <a:pathLst>
                <a:path w="13144" h="549" extrusionOk="0">
                  <a:moveTo>
                    <a:pt x="6472" y="1"/>
                  </a:moveTo>
                  <a:cubicBezTo>
                    <a:pt x="5438" y="1"/>
                    <a:pt x="4371" y="34"/>
                    <a:pt x="3337" y="34"/>
                  </a:cubicBezTo>
                  <a:cubicBezTo>
                    <a:pt x="2803" y="34"/>
                    <a:pt x="2302" y="68"/>
                    <a:pt x="1769" y="68"/>
                  </a:cubicBezTo>
                  <a:cubicBezTo>
                    <a:pt x="1202" y="101"/>
                    <a:pt x="668" y="68"/>
                    <a:pt x="168" y="201"/>
                  </a:cubicBezTo>
                  <a:cubicBezTo>
                    <a:pt x="1" y="368"/>
                    <a:pt x="34" y="535"/>
                    <a:pt x="168" y="535"/>
                  </a:cubicBezTo>
                  <a:cubicBezTo>
                    <a:pt x="314" y="544"/>
                    <a:pt x="464" y="548"/>
                    <a:pt x="616" y="548"/>
                  </a:cubicBezTo>
                  <a:cubicBezTo>
                    <a:pt x="983" y="548"/>
                    <a:pt x="1368" y="525"/>
                    <a:pt x="1769" y="501"/>
                  </a:cubicBezTo>
                  <a:cubicBezTo>
                    <a:pt x="2302" y="501"/>
                    <a:pt x="2803" y="435"/>
                    <a:pt x="3337" y="435"/>
                  </a:cubicBezTo>
                  <a:lnTo>
                    <a:pt x="6539" y="435"/>
                  </a:lnTo>
                  <a:cubicBezTo>
                    <a:pt x="8674" y="435"/>
                    <a:pt x="10809" y="435"/>
                    <a:pt x="12943" y="401"/>
                  </a:cubicBezTo>
                  <a:cubicBezTo>
                    <a:pt x="13144" y="401"/>
                    <a:pt x="13144" y="68"/>
                    <a:pt x="12943" y="68"/>
                  </a:cubicBezTo>
                  <a:cubicBezTo>
                    <a:pt x="11843" y="34"/>
                    <a:pt x="10775" y="34"/>
                    <a:pt x="9641" y="34"/>
                  </a:cubicBezTo>
                  <a:cubicBezTo>
                    <a:pt x="8607" y="34"/>
                    <a:pt x="7540" y="1"/>
                    <a:pt x="6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4"/>
            <p:cNvSpPr/>
            <p:nvPr/>
          </p:nvSpPr>
          <p:spPr>
            <a:xfrm>
              <a:off x="3404275" y="4656275"/>
              <a:ext cx="21700" cy="23375"/>
            </a:xfrm>
            <a:custGeom>
              <a:avLst/>
              <a:gdLst/>
              <a:ahLst/>
              <a:cxnLst/>
              <a:rect l="l" t="t" r="r" b="b"/>
              <a:pathLst>
                <a:path w="868" h="935" extrusionOk="0">
                  <a:moveTo>
                    <a:pt x="501" y="1"/>
                  </a:moveTo>
                  <a:cubicBezTo>
                    <a:pt x="434" y="1"/>
                    <a:pt x="367" y="1"/>
                    <a:pt x="300" y="34"/>
                  </a:cubicBezTo>
                  <a:cubicBezTo>
                    <a:pt x="267" y="34"/>
                    <a:pt x="267" y="67"/>
                    <a:pt x="200" y="67"/>
                  </a:cubicBezTo>
                  <a:lnTo>
                    <a:pt x="134" y="167"/>
                  </a:lnTo>
                  <a:cubicBezTo>
                    <a:pt x="100" y="201"/>
                    <a:pt x="34" y="234"/>
                    <a:pt x="34" y="267"/>
                  </a:cubicBezTo>
                  <a:cubicBezTo>
                    <a:pt x="34" y="334"/>
                    <a:pt x="0" y="367"/>
                    <a:pt x="0" y="367"/>
                  </a:cubicBezTo>
                  <a:lnTo>
                    <a:pt x="0" y="534"/>
                  </a:lnTo>
                  <a:lnTo>
                    <a:pt x="0" y="568"/>
                  </a:lnTo>
                  <a:lnTo>
                    <a:pt x="0" y="601"/>
                  </a:lnTo>
                  <a:cubicBezTo>
                    <a:pt x="0" y="668"/>
                    <a:pt x="34" y="734"/>
                    <a:pt x="100" y="768"/>
                  </a:cubicBezTo>
                  <a:lnTo>
                    <a:pt x="200" y="901"/>
                  </a:lnTo>
                  <a:cubicBezTo>
                    <a:pt x="267" y="935"/>
                    <a:pt x="300" y="935"/>
                    <a:pt x="367" y="935"/>
                  </a:cubicBezTo>
                  <a:lnTo>
                    <a:pt x="534" y="935"/>
                  </a:lnTo>
                  <a:cubicBezTo>
                    <a:pt x="601" y="935"/>
                    <a:pt x="634" y="901"/>
                    <a:pt x="634" y="901"/>
                  </a:cubicBezTo>
                  <a:cubicBezTo>
                    <a:pt x="701" y="868"/>
                    <a:pt x="767" y="834"/>
                    <a:pt x="801" y="734"/>
                  </a:cubicBezTo>
                  <a:cubicBezTo>
                    <a:pt x="801" y="701"/>
                    <a:pt x="834" y="668"/>
                    <a:pt x="834" y="668"/>
                  </a:cubicBezTo>
                  <a:lnTo>
                    <a:pt x="834" y="534"/>
                  </a:lnTo>
                  <a:cubicBezTo>
                    <a:pt x="868" y="501"/>
                    <a:pt x="868" y="434"/>
                    <a:pt x="868" y="367"/>
                  </a:cubicBezTo>
                  <a:lnTo>
                    <a:pt x="868" y="267"/>
                  </a:lnTo>
                  <a:cubicBezTo>
                    <a:pt x="868" y="234"/>
                    <a:pt x="834" y="201"/>
                    <a:pt x="801" y="167"/>
                  </a:cubicBezTo>
                  <a:cubicBezTo>
                    <a:pt x="801" y="101"/>
                    <a:pt x="767" y="101"/>
                    <a:pt x="701" y="67"/>
                  </a:cubicBezTo>
                  <a:cubicBezTo>
                    <a:pt x="667" y="34"/>
                    <a:pt x="634" y="34"/>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2172550" y="4679275"/>
              <a:ext cx="517900" cy="17650"/>
            </a:xfrm>
            <a:custGeom>
              <a:avLst/>
              <a:gdLst/>
              <a:ahLst/>
              <a:cxnLst/>
              <a:rect l="l" t="t" r="r" b="b"/>
              <a:pathLst>
                <a:path w="20716" h="706" extrusionOk="0">
                  <a:moveTo>
                    <a:pt x="14532" y="0"/>
                  </a:moveTo>
                  <a:cubicBezTo>
                    <a:pt x="13892" y="0"/>
                    <a:pt x="13251" y="6"/>
                    <a:pt x="12610" y="15"/>
                  </a:cubicBezTo>
                  <a:cubicBezTo>
                    <a:pt x="9941" y="81"/>
                    <a:pt x="7273" y="248"/>
                    <a:pt x="4604" y="281"/>
                  </a:cubicBezTo>
                  <a:cubicBezTo>
                    <a:pt x="3982" y="295"/>
                    <a:pt x="3360" y="303"/>
                    <a:pt x="2739" y="303"/>
                  </a:cubicBezTo>
                  <a:cubicBezTo>
                    <a:pt x="1859" y="303"/>
                    <a:pt x="980" y="287"/>
                    <a:pt x="101" y="248"/>
                  </a:cubicBezTo>
                  <a:cubicBezTo>
                    <a:pt x="1" y="248"/>
                    <a:pt x="1" y="415"/>
                    <a:pt x="101" y="415"/>
                  </a:cubicBezTo>
                  <a:cubicBezTo>
                    <a:pt x="2114" y="619"/>
                    <a:pt x="4147" y="706"/>
                    <a:pt x="6169" y="706"/>
                  </a:cubicBezTo>
                  <a:cubicBezTo>
                    <a:pt x="6794" y="706"/>
                    <a:pt x="7418" y="697"/>
                    <a:pt x="8040" y="682"/>
                  </a:cubicBezTo>
                  <a:cubicBezTo>
                    <a:pt x="10708" y="648"/>
                    <a:pt x="13377" y="448"/>
                    <a:pt x="16046" y="448"/>
                  </a:cubicBezTo>
                  <a:cubicBezTo>
                    <a:pt x="17547" y="448"/>
                    <a:pt x="19048" y="482"/>
                    <a:pt x="20549" y="582"/>
                  </a:cubicBezTo>
                  <a:cubicBezTo>
                    <a:pt x="20716" y="582"/>
                    <a:pt x="20716" y="315"/>
                    <a:pt x="20549" y="315"/>
                  </a:cubicBezTo>
                  <a:cubicBezTo>
                    <a:pt x="18572" y="61"/>
                    <a:pt x="16557" y="0"/>
                    <a:pt x="14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2117325" y="4261975"/>
              <a:ext cx="23575" cy="382450"/>
            </a:xfrm>
            <a:custGeom>
              <a:avLst/>
              <a:gdLst/>
              <a:ahLst/>
              <a:cxnLst/>
              <a:rect l="l" t="t" r="r" b="b"/>
              <a:pathLst>
                <a:path w="943" h="15298" extrusionOk="0">
                  <a:moveTo>
                    <a:pt x="223" y="0"/>
                  </a:moveTo>
                  <a:cubicBezTo>
                    <a:pt x="109" y="0"/>
                    <a:pt x="1" y="73"/>
                    <a:pt x="42" y="195"/>
                  </a:cubicBezTo>
                  <a:cubicBezTo>
                    <a:pt x="208" y="1462"/>
                    <a:pt x="308" y="2696"/>
                    <a:pt x="375" y="3964"/>
                  </a:cubicBezTo>
                  <a:cubicBezTo>
                    <a:pt x="408" y="5198"/>
                    <a:pt x="375" y="6432"/>
                    <a:pt x="375" y="7667"/>
                  </a:cubicBezTo>
                  <a:cubicBezTo>
                    <a:pt x="308" y="10169"/>
                    <a:pt x="408" y="12670"/>
                    <a:pt x="408" y="15172"/>
                  </a:cubicBezTo>
                  <a:cubicBezTo>
                    <a:pt x="408" y="15255"/>
                    <a:pt x="467" y="15297"/>
                    <a:pt x="525" y="15297"/>
                  </a:cubicBezTo>
                  <a:cubicBezTo>
                    <a:pt x="584" y="15297"/>
                    <a:pt x="642" y="15255"/>
                    <a:pt x="642" y="15172"/>
                  </a:cubicBezTo>
                  <a:cubicBezTo>
                    <a:pt x="742" y="12637"/>
                    <a:pt x="942" y="10102"/>
                    <a:pt x="942" y="7533"/>
                  </a:cubicBezTo>
                  <a:cubicBezTo>
                    <a:pt x="942" y="6299"/>
                    <a:pt x="909" y="5031"/>
                    <a:pt x="809" y="3831"/>
                  </a:cubicBezTo>
                  <a:cubicBezTo>
                    <a:pt x="742" y="2596"/>
                    <a:pt x="609" y="1329"/>
                    <a:pt x="408" y="95"/>
                  </a:cubicBezTo>
                  <a:cubicBezTo>
                    <a:pt x="369" y="30"/>
                    <a:pt x="295" y="0"/>
                    <a:pt x="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4"/>
            <p:cNvSpPr/>
            <p:nvPr/>
          </p:nvSpPr>
          <p:spPr>
            <a:xfrm>
              <a:off x="2199250" y="4652100"/>
              <a:ext cx="429500" cy="17550"/>
            </a:xfrm>
            <a:custGeom>
              <a:avLst/>
              <a:gdLst/>
              <a:ahLst/>
              <a:cxnLst/>
              <a:rect l="l" t="t" r="r" b="b"/>
              <a:pathLst>
                <a:path w="17180" h="702" extrusionOk="0">
                  <a:moveTo>
                    <a:pt x="13810" y="1"/>
                  </a:moveTo>
                  <a:cubicBezTo>
                    <a:pt x="12643" y="34"/>
                    <a:pt x="11542" y="34"/>
                    <a:pt x="10474" y="67"/>
                  </a:cubicBezTo>
                  <a:cubicBezTo>
                    <a:pt x="9941" y="101"/>
                    <a:pt x="9374" y="101"/>
                    <a:pt x="8840" y="168"/>
                  </a:cubicBezTo>
                  <a:cubicBezTo>
                    <a:pt x="8651" y="179"/>
                    <a:pt x="8462" y="182"/>
                    <a:pt x="8273" y="182"/>
                  </a:cubicBezTo>
                  <a:cubicBezTo>
                    <a:pt x="7895" y="182"/>
                    <a:pt x="7517" y="168"/>
                    <a:pt x="7139" y="168"/>
                  </a:cubicBezTo>
                  <a:cubicBezTo>
                    <a:pt x="6038" y="168"/>
                    <a:pt x="4970" y="201"/>
                    <a:pt x="3836" y="268"/>
                  </a:cubicBezTo>
                  <a:lnTo>
                    <a:pt x="100" y="534"/>
                  </a:lnTo>
                  <a:cubicBezTo>
                    <a:pt x="0" y="534"/>
                    <a:pt x="0" y="701"/>
                    <a:pt x="100" y="701"/>
                  </a:cubicBezTo>
                  <a:cubicBezTo>
                    <a:pt x="2268" y="701"/>
                    <a:pt x="4470" y="701"/>
                    <a:pt x="6638" y="568"/>
                  </a:cubicBezTo>
                  <a:cubicBezTo>
                    <a:pt x="7706" y="534"/>
                    <a:pt x="8806" y="401"/>
                    <a:pt x="9941" y="401"/>
                  </a:cubicBezTo>
                  <a:cubicBezTo>
                    <a:pt x="11008" y="368"/>
                    <a:pt x="12142" y="368"/>
                    <a:pt x="13210" y="334"/>
                  </a:cubicBezTo>
                  <a:cubicBezTo>
                    <a:pt x="14224" y="334"/>
                    <a:pt x="15216" y="377"/>
                    <a:pt x="16239" y="377"/>
                  </a:cubicBezTo>
                  <a:cubicBezTo>
                    <a:pt x="16495" y="377"/>
                    <a:pt x="16752" y="374"/>
                    <a:pt x="17012" y="368"/>
                  </a:cubicBezTo>
                  <a:cubicBezTo>
                    <a:pt x="17146" y="368"/>
                    <a:pt x="17179" y="201"/>
                    <a:pt x="17046" y="168"/>
                  </a:cubicBezTo>
                  <a:cubicBezTo>
                    <a:pt x="15978" y="1"/>
                    <a:pt x="14877" y="1"/>
                    <a:pt x="13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4"/>
            <p:cNvSpPr/>
            <p:nvPr/>
          </p:nvSpPr>
          <p:spPr>
            <a:xfrm>
              <a:off x="2154200" y="4315700"/>
              <a:ext cx="15050" cy="325175"/>
            </a:xfrm>
            <a:custGeom>
              <a:avLst/>
              <a:gdLst/>
              <a:ahLst/>
              <a:cxnLst/>
              <a:rect l="l" t="t" r="r" b="b"/>
              <a:pathLst>
                <a:path w="602" h="13007" extrusionOk="0">
                  <a:moveTo>
                    <a:pt x="191" y="1"/>
                  </a:moveTo>
                  <a:cubicBezTo>
                    <a:pt x="123" y="1"/>
                    <a:pt x="68" y="43"/>
                    <a:pt x="68" y="114"/>
                  </a:cubicBezTo>
                  <a:cubicBezTo>
                    <a:pt x="1" y="614"/>
                    <a:pt x="68" y="1148"/>
                    <a:pt x="101" y="1682"/>
                  </a:cubicBezTo>
                  <a:cubicBezTo>
                    <a:pt x="101" y="2215"/>
                    <a:pt x="134" y="2716"/>
                    <a:pt x="134" y="3283"/>
                  </a:cubicBezTo>
                  <a:lnTo>
                    <a:pt x="134" y="6485"/>
                  </a:lnTo>
                  <a:cubicBezTo>
                    <a:pt x="134" y="8620"/>
                    <a:pt x="134" y="10721"/>
                    <a:pt x="168" y="12856"/>
                  </a:cubicBezTo>
                  <a:cubicBezTo>
                    <a:pt x="168" y="12956"/>
                    <a:pt x="251" y="13006"/>
                    <a:pt x="334" y="13006"/>
                  </a:cubicBezTo>
                  <a:cubicBezTo>
                    <a:pt x="418" y="13006"/>
                    <a:pt x="501" y="12956"/>
                    <a:pt x="501" y="12856"/>
                  </a:cubicBezTo>
                  <a:cubicBezTo>
                    <a:pt x="535" y="11789"/>
                    <a:pt x="535" y="10688"/>
                    <a:pt x="535" y="9554"/>
                  </a:cubicBezTo>
                  <a:cubicBezTo>
                    <a:pt x="535" y="8520"/>
                    <a:pt x="601" y="7486"/>
                    <a:pt x="601" y="6385"/>
                  </a:cubicBezTo>
                  <a:cubicBezTo>
                    <a:pt x="601" y="5351"/>
                    <a:pt x="535" y="4317"/>
                    <a:pt x="535" y="3283"/>
                  </a:cubicBezTo>
                  <a:cubicBezTo>
                    <a:pt x="535" y="2716"/>
                    <a:pt x="501" y="2215"/>
                    <a:pt x="501" y="1682"/>
                  </a:cubicBezTo>
                  <a:cubicBezTo>
                    <a:pt x="468" y="1148"/>
                    <a:pt x="501" y="614"/>
                    <a:pt x="368" y="114"/>
                  </a:cubicBezTo>
                  <a:cubicBezTo>
                    <a:pt x="321" y="35"/>
                    <a:pt x="251" y="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4"/>
            <p:cNvSpPr/>
            <p:nvPr/>
          </p:nvSpPr>
          <p:spPr>
            <a:xfrm>
              <a:off x="2147550" y="4654600"/>
              <a:ext cx="23375" cy="21725"/>
            </a:xfrm>
            <a:custGeom>
              <a:avLst/>
              <a:gdLst/>
              <a:ahLst/>
              <a:cxnLst/>
              <a:rect l="l" t="t" r="r" b="b"/>
              <a:pathLst>
                <a:path w="935" h="869" extrusionOk="0">
                  <a:moveTo>
                    <a:pt x="334" y="1"/>
                  </a:moveTo>
                  <a:cubicBezTo>
                    <a:pt x="267" y="1"/>
                    <a:pt x="200" y="68"/>
                    <a:pt x="167" y="101"/>
                  </a:cubicBezTo>
                  <a:lnTo>
                    <a:pt x="33" y="234"/>
                  </a:lnTo>
                  <a:cubicBezTo>
                    <a:pt x="0" y="268"/>
                    <a:pt x="0" y="301"/>
                    <a:pt x="0" y="401"/>
                  </a:cubicBezTo>
                  <a:lnTo>
                    <a:pt x="0" y="535"/>
                  </a:lnTo>
                  <a:cubicBezTo>
                    <a:pt x="0" y="601"/>
                    <a:pt x="33" y="635"/>
                    <a:pt x="33" y="635"/>
                  </a:cubicBezTo>
                  <a:cubicBezTo>
                    <a:pt x="67" y="701"/>
                    <a:pt x="100" y="768"/>
                    <a:pt x="200" y="801"/>
                  </a:cubicBezTo>
                  <a:cubicBezTo>
                    <a:pt x="234" y="801"/>
                    <a:pt x="267" y="835"/>
                    <a:pt x="267" y="835"/>
                  </a:cubicBezTo>
                  <a:lnTo>
                    <a:pt x="400" y="835"/>
                  </a:lnTo>
                  <a:cubicBezTo>
                    <a:pt x="434" y="868"/>
                    <a:pt x="500" y="868"/>
                    <a:pt x="567" y="868"/>
                  </a:cubicBezTo>
                  <a:lnTo>
                    <a:pt x="667" y="868"/>
                  </a:lnTo>
                  <a:cubicBezTo>
                    <a:pt x="701" y="868"/>
                    <a:pt x="734" y="835"/>
                    <a:pt x="767" y="801"/>
                  </a:cubicBezTo>
                  <a:cubicBezTo>
                    <a:pt x="834" y="801"/>
                    <a:pt x="834" y="768"/>
                    <a:pt x="867" y="735"/>
                  </a:cubicBezTo>
                  <a:cubicBezTo>
                    <a:pt x="901" y="668"/>
                    <a:pt x="901" y="635"/>
                    <a:pt x="934" y="601"/>
                  </a:cubicBezTo>
                  <a:lnTo>
                    <a:pt x="934" y="501"/>
                  </a:lnTo>
                  <a:cubicBezTo>
                    <a:pt x="934" y="434"/>
                    <a:pt x="934" y="401"/>
                    <a:pt x="901" y="301"/>
                  </a:cubicBezTo>
                  <a:cubicBezTo>
                    <a:pt x="901" y="268"/>
                    <a:pt x="867" y="268"/>
                    <a:pt x="867" y="234"/>
                  </a:cubicBezTo>
                  <a:lnTo>
                    <a:pt x="767" y="134"/>
                  </a:lnTo>
                  <a:cubicBezTo>
                    <a:pt x="734" y="101"/>
                    <a:pt x="701" y="68"/>
                    <a:pt x="667" y="68"/>
                  </a:cubicBezTo>
                  <a:cubicBezTo>
                    <a:pt x="600" y="68"/>
                    <a:pt x="567" y="1"/>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DECC83B4-10B1-DDA6-5D10-E4ED0D2C8C30}"/>
              </a:ext>
            </a:extLst>
          </p:cNvPr>
          <p:cNvPicPr>
            <a:picLocks noChangeAspect="1"/>
          </p:cNvPicPr>
          <p:nvPr/>
        </p:nvPicPr>
        <p:blipFill>
          <a:blip r:embed="rId3"/>
          <a:stretch>
            <a:fillRect/>
          </a:stretch>
        </p:blipFill>
        <p:spPr>
          <a:xfrm>
            <a:off x="5225692" y="1611682"/>
            <a:ext cx="3405531" cy="192402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83D0-32B3-56D4-D44A-45C93730BD34}"/>
              </a:ext>
            </a:extLst>
          </p:cNvPr>
          <p:cNvSpPr>
            <a:spLocks noGrp="1"/>
          </p:cNvSpPr>
          <p:nvPr>
            <p:ph type="title"/>
          </p:nvPr>
        </p:nvSpPr>
        <p:spPr/>
        <p:txBody>
          <a:bodyPr/>
          <a:lstStyle/>
          <a:p>
            <a:r>
              <a:rPr lang="fr-FR" dirty="0"/>
              <a:t>LE </a:t>
            </a:r>
            <a:r>
              <a:rPr lang="fr-FR" dirty="0" err="1"/>
              <a:t>Spawn</a:t>
            </a:r>
            <a:endParaRPr lang="fr-FR" dirty="0"/>
          </a:p>
        </p:txBody>
      </p:sp>
      <p:sp>
        <p:nvSpPr>
          <p:cNvPr id="3" name="ZoneTexte 2">
            <a:extLst>
              <a:ext uri="{FF2B5EF4-FFF2-40B4-BE49-F238E27FC236}">
                <a16:creationId xmlns:a16="http://schemas.microsoft.com/office/drawing/2014/main" id="{AF19557C-6120-140E-52DC-8607AC6C6BE5}"/>
              </a:ext>
            </a:extLst>
          </p:cNvPr>
          <p:cNvSpPr txBox="1"/>
          <p:nvPr/>
        </p:nvSpPr>
        <p:spPr>
          <a:xfrm>
            <a:off x="915153" y="1496958"/>
            <a:ext cx="2762470" cy="1200329"/>
          </a:xfrm>
          <a:prstGeom prst="rect">
            <a:avLst/>
          </a:prstGeom>
          <a:noFill/>
        </p:spPr>
        <p:txBody>
          <a:bodyPr wrap="square" rtlCol="0">
            <a:spAutoFit/>
          </a:bodyPr>
          <a:lstStyle/>
          <a:p>
            <a:r>
              <a:rPr lang="fr-FR" sz="1200" dirty="0">
                <a:solidFill>
                  <a:schemeClr val="bg2"/>
                </a:solidFill>
                <a:latin typeface="Lancelot" panose="020B0604020202020204" charset="0"/>
              </a:rPr>
              <a:t>Après l’apparition devant la fontaine du jardin, vous pouvez utiliser les flèches pour explorer les environs.</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Souvenez-vous de l’emplacement de cette fontaine, elle pourrait s’avérer utile plus tard.</a:t>
            </a:r>
          </a:p>
        </p:txBody>
      </p:sp>
      <p:pic>
        <p:nvPicPr>
          <p:cNvPr id="5" name="Image 4">
            <a:extLst>
              <a:ext uri="{FF2B5EF4-FFF2-40B4-BE49-F238E27FC236}">
                <a16:creationId xmlns:a16="http://schemas.microsoft.com/office/drawing/2014/main" id="{EAA961D8-7A22-CC33-CAF3-E7665C50E5F5}"/>
              </a:ext>
            </a:extLst>
          </p:cNvPr>
          <p:cNvPicPr>
            <a:picLocks noChangeAspect="1"/>
          </p:cNvPicPr>
          <p:nvPr/>
        </p:nvPicPr>
        <p:blipFill>
          <a:blip r:embed="rId2"/>
          <a:stretch>
            <a:fillRect/>
          </a:stretch>
        </p:blipFill>
        <p:spPr>
          <a:xfrm>
            <a:off x="4003733" y="1496958"/>
            <a:ext cx="3965564" cy="2227094"/>
          </a:xfrm>
          <a:prstGeom prst="rect">
            <a:avLst/>
          </a:prstGeom>
        </p:spPr>
      </p:pic>
    </p:spTree>
    <p:extLst>
      <p:ext uri="{BB962C8B-B14F-4D97-AF65-F5344CB8AC3E}">
        <p14:creationId xmlns:p14="http://schemas.microsoft.com/office/powerpoint/2010/main" val="42708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83D0-32B3-56D4-D44A-45C93730BD34}"/>
              </a:ext>
            </a:extLst>
          </p:cNvPr>
          <p:cNvSpPr>
            <a:spLocks noGrp="1"/>
          </p:cNvSpPr>
          <p:nvPr>
            <p:ph type="title"/>
          </p:nvPr>
        </p:nvSpPr>
        <p:spPr/>
        <p:txBody>
          <a:bodyPr/>
          <a:lstStyle/>
          <a:p>
            <a:r>
              <a:rPr lang="fr-FR" dirty="0"/>
              <a:t>Les Collectables</a:t>
            </a:r>
          </a:p>
        </p:txBody>
      </p:sp>
      <p:sp>
        <p:nvSpPr>
          <p:cNvPr id="3" name="ZoneTexte 2">
            <a:extLst>
              <a:ext uri="{FF2B5EF4-FFF2-40B4-BE49-F238E27FC236}">
                <a16:creationId xmlns:a16="http://schemas.microsoft.com/office/drawing/2014/main" id="{EDD97040-314E-6435-AE33-3A43E827AD01}"/>
              </a:ext>
            </a:extLst>
          </p:cNvPr>
          <p:cNvSpPr txBox="1"/>
          <p:nvPr/>
        </p:nvSpPr>
        <p:spPr>
          <a:xfrm>
            <a:off x="855083" y="1825675"/>
            <a:ext cx="6133069" cy="1569660"/>
          </a:xfrm>
          <a:prstGeom prst="rect">
            <a:avLst/>
          </a:prstGeom>
          <a:noFill/>
        </p:spPr>
        <p:txBody>
          <a:bodyPr wrap="square" rtlCol="0">
            <a:spAutoFit/>
          </a:bodyPr>
          <a:lstStyle/>
          <a:p>
            <a:r>
              <a:rPr lang="fr-FR" sz="1200" dirty="0">
                <a:solidFill>
                  <a:schemeClr val="bg2"/>
                </a:solidFill>
                <a:latin typeface="Lancelot" panose="020B0604020202020204" charset="0"/>
              </a:rPr>
              <a:t>Vous pouvez ramassez :</a:t>
            </a:r>
          </a:p>
          <a:p>
            <a:endParaRPr lang="fr-FR" sz="1200" dirty="0">
              <a:solidFill>
                <a:schemeClr val="bg2"/>
              </a:solidFill>
              <a:latin typeface="Lancelot" panose="020B0604020202020204" charset="0"/>
            </a:endParaRPr>
          </a:p>
          <a:p>
            <a:pPr marL="171450" indent="-171450">
              <a:buFontTx/>
              <a:buChar char="-"/>
            </a:pPr>
            <a:r>
              <a:rPr lang="fr-FR" sz="1200" dirty="0">
                <a:solidFill>
                  <a:schemeClr val="bg2"/>
                </a:solidFill>
                <a:latin typeface="Lancelot" panose="020B0604020202020204" charset="0"/>
              </a:rPr>
              <a:t>Des Louis d’or             pour faire des achats.</a:t>
            </a:r>
          </a:p>
          <a:p>
            <a:endParaRPr lang="fr-FR" sz="1200" dirty="0">
              <a:solidFill>
                <a:schemeClr val="bg2"/>
              </a:solidFill>
              <a:latin typeface="Lancelot" panose="020B0604020202020204" charset="0"/>
            </a:endParaRPr>
          </a:p>
          <a:p>
            <a:pPr marL="171450" indent="-171450">
              <a:buFontTx/>
              <a:buChar char="-"/>
            </a:pPr>
            <a:r>
              <a:rPr lang="fr-FR" sz="1200" dirty="0">
                <a:solidFill>
                  <a:schemeClr val="bg2"/>
                </a:solidFill>
                <a:latin typeface="Lancelot" panose="020B0604020202020204" charset="0"/>
              </a:rPr>
              <a:t>Des fragments de lumière             pour reprendre de la vie.</a:t>
            </a:r>
          </a:p>
          <a:p>
            <a:pPr marL="171450" indent="-171450">
              <a:buFontTx/>
              <a:buChar char="-"/>
            </a:pPr>
            <a:endParaRPr lang="fr-FR" sz="1200" dirty="0">
              <a:solidFill>
                <a:schemeClr val="bg2"/>
              </a:solidFill>
              <a:latin typeface="Lancelot" panose="020B0604020202020204" charset="0"/>
            </a:endParaRPr>
          </a:p>
          <a:p>
            <a:pPr marL="171450" indent="-171450">
              <a:buFontTx/>
              <a:buChar char="-"/>
            </a:pPr>
            <a:r>
              <a:rPr lang="fr-FR" sz="1200" dirty="0">
                <a:solidFill>
                  <a:schemeClr val="bg2"/>
                </a:solidFill>
                <a:latin typeface="Lancelot" panose="020B0604020202020204" charset="0"/>
              </a:rPr>
              <a:t>Des flammes          pour interagir avec le décor.</a:t>
            </a:r>
          </a:p>
          <a:p>
            <a:pPr marL="171450" indent="-171450">
              <a:buFontTx/>
              <a:buChar char="-"/>
            </a:pPr>
            <a:endParaRPr lang="fr-FR" sz="1200" dirty="0">
              <a:solidFill>
                <a:schemeClr val="bg2"/>
              </a:solidFill>
              <a:latin typeface="Lancelot" panose="020B0604020202020204" charset="0"/>
            </a:endParaRPr>
          </a:p>
        </p:txBody>
      </p:sp>
      <p:pic>
        <p:nvPicPr>
          <p:cNvPr id="5" name="Image 4">
            <a:extLst>
              <a:ext uri="{FF2B5EF4-FFF2-40B4-BE49-F238E27FC236}">
                <a16:creationId xmlns:a16="http://schemas.microsoft.com/office/drawing/2014/main" id="{11550CCF-2FD9-7C6F-2774-86F648457FA7}"/>
              </a:ext>
            </a:extLst>
          </p:cNvPr>
          <p:cNvPicPr>
            <a:picLocks noChangeAspect="1"/>
          </p:cNvPicPr>
          <p:nvPr/>
        </p:nvPicPr>
        <p:blipFill>
          <a:blip r:embed="rId2"/>
          <a:stretch>
            <a:fillRect/>
          </a:stretch>
        </p:blipFill>
        <p:spPr>
          <a:xfrm>
            <a:off x="1838692" y="2906921"/>
            <a:ext cx="242677" cy="242677"/>
          </a:xfrm>
          <a:prstGeom prst="rect">
            <a:avLst/>
          </a:prstGeom>
        </p:spPr>
      </p:pic>
      <p:pic>
        <p:nvPicPr>
          <p:cNvPr id="7" name="Image 6">
            <a:extLst>
              <a:ext uri="{FF2B5EF4-FFF2-40B4-BE49-F238E27FC236}">
                <a16:creationId xmlns:a16="http://schemas.microsoft.com/office/drawing/2014/main" id="{11FDF7B3-A79A-9CBE-03AD-E00DED8E515B}"/>
              </a:ext>
            </a:extLst>
          </p:cNvPr>
          <p:cNvPicPr>
            <a:picLocks noChangeAspect="1"/>
          </p:cNvPicPr>
          <p:nvPr/>
        </p:nvPicPr>
        <p:blipFill>
          <a:blip r:embed="rId3"/>
          <a:stretch>
            <a:fillRect/>
          </a:stretch>
        </p:blipFill>
        <p:spPr>
          <a:xfrm>
            <a:off x="2574695" y="2568359"/>
            <a:ext cx="242677" cy="242677"/>
          </a:xfrm>
          <a:prstGeom prst="rect">
            <a:avLst/>
          </a:prstGeom>
        </p:spPr>
      </p:pic>
      <p:pic>
        <p:nvPicPr>
          <p:cNvPr id="9" name="Image 8">
            <a:extLst>
              <a:ext uri="{FF2B5EF4-FFF2-40B4-BE49-F238E27FC236}">
                <a16:creationId xmlns:a16="http://schemas.microsoft.com/office/drawing/2014/main" id="{F002EE8E-39EC-9AF7-02E4-5AD2BFFB061D}"/>
              </a:ext>
            </a:extLst>
          </p:cNvPr>
          <p:cNvPicPr>
            <a:picLocks noChangeAspect="1"/>
          </p:cNvPicPr>
          <p:nvPr/>
        </p:nvPicPr>
        <p:blipFill>
          <a:blip r:embed="rId4"/>
          <a:stretch>
            <a:fillRect/>
          </a:stretch>
        </p:blipFill>
        <p:spPr>
          <a:xfrm>
            <a:off x="1960031" y="2196535"/>
            <a:ext cx="242677" cy="242677"/>
          </a:xfrm>
          <a:prstGeom prst="rect">
            <a:avLst/>
          </a:prstGeom>
        </p:spPr>
      </p:pic>
      <p:pic>
        <p:nvPicPr>
          <p:cNvPr id="6" name="Image 5">
            <a:extLst>
              <a:ext uri="{FF2B5EF4-FFF2-40B4-BE49-F238E27FC236}">
                <a16:creationId xmlns:a16="http://schemas.microsoft.com/office/drawing/2014/main" id="{C8A37DFC-223E-5992-6DC9-4C6A4301DA93}"/>
              </a:ext>
            </a:extLst>
          </p:cNvPr>
          <p:cNvPicPr>
            <a:picLocks noChangeAspect="1"/>
          </p:cNvPicPr>
          <p:nvPr/>
        </p:nvPicPr>
        <p:blipFill>
          <a:blip r:embed="rId5"/>
          <a:stretch>
            <a:fillRect/>
          </a:stretch>
        </p:blipFill>
        <p:spPr>
          <a:xfrm>
            <a:off x="4736823" y="1131544"/>
            <a:ext cx="3356277" cy="1015197"/>
          </a:xfrm>
          <a:prstGeom prst="rect">
            <a:avLst/>
          </a:prstGeom>
        </p:spPr>
      </p:pic>
      <p:pic>
        <p:nvPicPr>
          <p:cNvPr id="10" name="Image 9">
            <a:extLst>
              <a:ext uri="{FF2B5EF4-FFF2-40B4-BE49-F238E27FC236}">
                <a16:creationId xmlns:a16="http://schemas.microsoft.com/office/drawing/2014/main" id="{16003818-FFBD-A2E7-64CF-D87E02C3061B}"/>
              </a:ext>
            </a:extLst>
          </p:cNvPr>
          <p:cNvPicPr>
            <a:picLocks noChangeAspect="1"/>
          </p:cNvPicPr>
          <p:nvPr/>
        </p:nvPicPr>
        <p:blipFill>
          <a:blip r:embed="rId6"/>
          <a:stretch>
            <a:fillRect/>
          </a:stretch>
        </p:blipFill>
        <p:spPr>
          <a:xfrm>
            <a:off x="4736823" y="2276782"/>
            <a:ext cx="3356277" cy="1040402"/>
          </a:xfrm>
          <a:prstGeom prst="rect">
            <a:avLst/>
          </a:prstGeom>
        </p:spPr>
      </p:pic>
      <p:pic>
        <p:nvPicPr>
          <p:cNvPr id="12" name="Image 11">
            <a:extLst>
              <a:ext uri="{FF2B5EF4-FFF2-40B4-BE49-F238E27FC236}">
                <a16:creationId xmlns:a16="http://schemas.microsoft.com/office/drawing/2014/main" id="{4AF2F4FE-F31F-E25D-04D5-40511BA6AE1D}"/>
              </a:ext>
            </a:extLst>
          </p:cNvPr>
          <p:cNvPicPr>
            <a:picLocks noChangeAspect="1"/>
          </p:cNvPicPr>
          <p:nvPr/>
        </p:nvPicPr>
        <p:blipFill>
          <a:blip r:embed="rId7"/>
          <a:stretch>
            <a:fillRect/>
          </a:stretch>
        </p:blipFill>
        <p:spPr>
          <a:xfrm>
            <a:off x="4736823" y="3450433"/>
            <a:ext cx="3356277" cy="831290"/>
          </a:xfrm>
          <a:prstGeom prst="rect">
            <a:avLst/>
          </a:prstGeom>
        </p:spPr>
      </p:pic>
    </p:spTree>
    <p:extLst>
      <p:ext uri="{BB962C8B-B14F-4D97-AF65-F5344CB8AC3E}">
        <p14:creationId xmlns:p14="http://schemas.microsoft.com/office/powerpoint/2010/main" val="3144351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83D0-32B3-56D4-D44A-45C93730BD34}"/>
              </a:ext>
            </a:extLst>
          </p:cNvPr>
          <p:cNvSpPr>
            <a:spLocks noGrp="1"/>
          </p:cNvSpPr>
          <p:nvPr>
            <p:ph type="title"/>
          </p:nvPr>
        </p:nvSpPr>
        <p:spPr/>
        <p:txBody>
          <a:bodyPr/>
          <a:lstStyle/>
          <a:p>
            <a:r>
              <a:rPr lang="fr-FR" dirty="0"/>
              <a:t>Les Dangers</a:t>
            </a:r>
          </a:p>
        </p:txBody>
      </p:sp>
      <p:sp>
        <p:nvSpPr>
          <p:cNvPr id="3" name="ZoneTexte 2">
            <a:extLst>
              <a:ext uri="{FF2B5EF4-FFF2-40B4-BE49-F238E27FC236}">
                <a16:creationId xmlns:a16="http://schemas.microsoft.com/office/drawing/2014/main" id="{484DBC7C-5B62-87B2-7090-B243743E92B3}"/>
              </a:ext>
            </a:extLst>
          </p:cNvPr>
          <p:cNvSpPr txBox="1"/>
          <p:nvPr/>
        </p:nvSpPr>
        <p:spPr>
          <a:xfrm>
            <a:off x="855084" y="1825675"/>
            <a:ext cx="3229682" cy="2123658"/>
          </a:xfrm>
          <a:prstGeom prst="rect">
            <a:avLst/>
          </a:prstGeom>
          <a:noFill/>
        </p:spPr>
        <p:txBody>
          <a:bodyPr wrap="square" rtlCol="0">
            <a:spAutoFit/>
          </a:bodyPr>
          <a:lstStyle/>
          <a:p>
            <a:r>
              <a:rPr lang="fr-FR" sz="1200" dirty="0">
                <a:solidFill>
                  <a:schemeClr val="bg2"/>
                </a:solidFill>
                <a:latin typeface="Lancelot" panose="020B0604020202020204" charset="0"/>
              </a:rPr>
              <a:t>Lors de votre progression, vous devez faire attention à :</a:t>
            </a:r>
          </a:p>
          <a:p>
            <a:endParaRPr lang="fr-FR" sz="1200" dirty="0">
              <a:solidFill>
                <a:schemeClr val="bg2"/>
              </a:solidFill>
              <a:latin typeface="Lancelot" panose="020B0604020202020204" charset="0"/>
            </a:endParaRPr>
          </a:p>
          <a:p>
            <a:pPr marL="171450" indent="-171450">
              <a:buFontTx/>
              <a:buChar char="-"/>
            </a:pPr>
            <a:r>
              <a:rPr lang="fr-FR" sz="1200" dirty="0">
                <a:solidFill>
                  <a:schemeClr val="bg2"/>
                </a:solidFill>
                <a:latin typeface="Lancelot" panose="020B0604020202020204" charset="0"/>
              </a:rPr>
              <a:t>Les ennemis vont essayer de vous poursuivre pour vous faire des dégâts. Faites attention à leur niveau de puissance.</a:t>
            </a:r>
          </a:p>
          <a:p>
            <a:endParaRPr lang="fr-FR" sz="1200" dirty="0">
              <a:solidFill>
                <a:schemeClr val="bg2"/>
              </a:solidFill>
              <a:latin typeface="Lancelot" panose="020B0604020202020204" charset="0"/>
            </a:endParaRPr>
          </a:p>
          <a:p>
            <a:pPr marL="171450" indent="-171450">
              <a:buFontTx/>
              <a:buChar char="-"/>
            </a:pPr>
            <a:r>
              <a:rPr lang="fr-FR" sz="1200" dirty="0">
                <a:solidFill>
                  <a:schemeClr val="bg2"/>
                </a:solidFill>
                <a:latin typeface="Lancelot" panose="020B0604020202020204" charset="0"/>
              </a:rPr>
              <a:t>L’eau n’est pas bénite et peut vous faire des dégâts.</a:t>
            </a:r>
          </a:p>
          <a:p>
            <a:endParaRPr lang="fr-FR" sz="1200" dirty="0">
              <a:solidFill>
                <a:schemeClr val="bg2"/>
              </a:solidFill>
              <a:latin typeface="Lancelot" panose="020B0604020202020204" charset="0"/>
            </a:endParaRPr>
          </a:p>
          <a:p>
            <a:pPr marL="171450" indent="-171450">
              <a:buFontTx/>
              <a:buChar char="-"/>
            </a:pPr>
            <a:r>
              <a:rPr lang="fr-FR" sz="1200" dirty="0">
                <a:solidFill>
                  <a:schemeClr val="bg2"/>
                </a:solidFill>
                <a:latin typeface="Lancelot" panose="020B0604020202020204" charset="0"/>
              </a:rPr>
              <a:t>Les trous vont vous téléporter au début de la scène mais aussi vous faire perdre des pièces et de la vie.</a:t>
            </a:r>
          </a:p>
          <a:p>
            <a:pPr marL="171450" indent="-171450">
              <a:buFontTx/>
              <a:buChar char="-"/>
            </a:pPr>
            <a:endParaRPr lang="fr-FR" sz="1200" dirty="0">
              <a:solidFill>
                <a:schemeClr val="bg2"/>
              </a:solidFill>
              <a:latin typeface="Lancelot" panose="020B0604020202020204" charset="0"/>
            </a:endParaRPr>
          </a:p>
        </p:txBody>
      </p:sp>
      <p:pic>
        <p:nvPicPr>
          <p:cNvPr id="5" name="Image 4">
            <a:extLst>
              <a:ext uri="{FF2B5EF4-FFF2-40B4-BE49-F238E27FC236}">
                <a16:creationId xmlns:a16="http://schemas.microsoft.com/office/drawing/2014/main" id="{F86E8126-5695-EA17-FB40-A7761B787592}"/>
              </a:ext>
            </a:extLst>
          </p:cNvPr>
          <p:cNvPicPr>
            <a:picLocks noChangeAspect="1"/>
          </p:cNvPicPr>
          <p:nvPr/>
        </p:nvPicPr>
        <p:blipFill rotWithShape="1">
          <a:blip r:embed="rId2"/>
          <a:srcRect t="14561"/>
          <a:stretch/>
        </p:blipFill>
        <p:spPr>
          <a:xfrm>
            <a:off x="4376123" y="1214578"/>
            <a:ext cx="3862631" cy="848876"/>
          </a:xfrm>
          <a:prstGeom prst="rect">
            <a:avLst/>
          </a:prstGeom>
        </p:spPr>
      </p:pic>
      <p:pic>
        <p:nvPicPr>
          <p:cNvPr id="7" name="Image 6">
            <a:extLst>
              <a:ext uri="{FF2B5EF4-FFF2-40B4-BE49-F238E27FC236}">
                <a16:creationId xmlns:a16="http://schemas.microsoft.com/office/drawing/2014/main" id="{0C44D0EC-B61A-1879-F92E-0CB59158F376}"/>
              </a:ext>
            </a:extLst>
          </p:cNvPr>
          <p:cNvPicPr>
            <a:picLocks noChangeAspect="1"/>
          </p:cNvPicPr>
          <p:nvPr/>
        </p:nvPicPr>
        <p:blipFill>
          <a:blip r:embed="rId3"/>
          <a:stretch>
            <a:fillRect/>
          </a:stretch>
        </p:blipFill>
        <p:spPr>
          <a:xfrm>
            <a:off x="4376123" y="2328576"/>
            <a:ext cx="3862631" cy="848875"/>
          </a:xfrm>
          <a:prstGeom prst="rect">
            <a:avLst/>
          </a:prstGeom>
        </p:spPr>
      </p:pic>
      <p:pic>
        <p:nvPicPr>
          <p:cNvPr id="9" name="Image 8">
            <a:extLst>
              <a:ext uri="{FF2B5EF4-FFF2-40B4-BE49-F238E27FC236}">
                <a16:creationId xmlns:a16="http://schemas.microsoft.com/office/drawing/2014/main" id="{14B132D2-8050-F007-DCDD-7F30CEBDF1F2}"/>
              </a:ext>
            </a:extLst>
          </p:cNvPr>
          <p:cNvPicPr>
            <a:picLocks noChangeAspect="1"/>
          </p:cNvPicPr>
          <p:nvPr/>
        </p:nvPicPr>
        <p:blipFill rotWithShape="1">
          <a:blip r:embed="rId4"/>
          <a:srcRect t="28364"/>
          <a:stretch/>
        </p:blipFill>
        <p:spPr>
          <a:xfrm>
            <a:off x="4376123" y="3395851"/>
            <a:ext cx="3861246" cy="848875"/>
          </a:xfrm>
          <a:prstGeom prst="rect">
            <a:avLst/>
          </a:prstGeom>
        </p:spPr>
      </p:pic>
    </p:spTree>
    <p:extLst>
      <p:ext uri="{BB962C8B-B14F-4D97-AF65-F5344CB8AC3E}">
        <p14:creationId xmlns:p14="http://schemas.microsoft.com/office/powerpoint/2010/main" val="704024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83D0-32B3-56D4-D44A-45C93730BD34}"/>
              </a:ext>
            </a:extLst>
          </p:cNvPr>
          <p:cNvSpPr>
            <a:spLocks noGrp="1"/>
          </p:cNvSpPr>
          <p:nvPr>
            <p:ph type="title"/>
          </p:nvPr>
        </p:nvSpPr>
        <p:spPr/>
        <p:txBody>
          <a:bodyPr/>
          <a:lstStyle/>
          <a:p>
            <a:r>
              <a:rPr lang="fr-FR" dirty="0"/>
              <a:t>LE Combat</a:t>
            </a:r>
          </a:p>
        </p:txBody>
      </p:sp>
      <p:sp>
        <p:nvSpPr>
          <p:cNvPr id="3" name="ZoneTexte 2">
            <a:extLst>
              <a:ext uri="{FF2B5EF4-FFF2-40B4-BE49-F238E27FC236}">
                <a16:creationId xmlns:a16="http://schemas.microsoft.com/office/drawing/2014/main" id="{2F993BEE-A94D-0B32-585A-8556E2CA89C9}"/>
              </a:ext>
            </a:extLst>
          </p:cNvPr>
          <p:cNvSpPr txBox="1"/>
          <p:nvPr/>
        </p:nvSpPr>
        <p:spPr>
          <a:xfrm>
            <a:off x="710200" y="1669344"/>
            <a:ext cx="3367891" cy="2308324"/>
          </a:xfrm>
          <a:prstGeom prst="rect">
            <a:avLst/>
          </a:prstGeom>
          <a:noFill/>
        </p:spPr>
        <p:txBody>
          <a:bodyPr wrap="square" rtlCol="0">
            <a:spAutoFit/>
          </a:bodyPr>
          <a:lstStyle/>
          <a:p>
            <a:r>
              <a:rPr lang="fr-FR" sz="1200" dirty="0">
                <a:solidFill>
                  <a:schemeClr val="bg2"/>
                </a:solidFill>
                <a:latin typeface="Lancelot" panose="020B0604020202020204" charset="0"/>
              </a:rPr>
              <a:t>Utilisez votre capacité à concentrer la lumière pour purifier vos ennemis. ( appuyez sur A )</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En vous trouvant à côté d’une torche allumé, vous êtes capable d’utiliser sa lumière pour vous débarrasser des ennemis autour de vous.</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Si la torche n’est pas allumé, vous ne serez pas capable de le faire disparaitre.</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Utilisez une flamme bleue pour allumer une torche éteinte. ( appuyez sur E )</a:t>
            </a:r>
          </a:p>
        </p:txBody>
      </p:sp>
      <p:pic>
        <p:nvPicPr>
          <p:cNvPr id="5" name="Image 4">
            <a:extLst>
              <a:ext uri="{FF2B5EF4-FFF2-40B4-BE49-F238E27FC236}">
                <a16:creationId xmlns:a16="http://schemas.microsoft.com/office/drawing/2014/main" id="{017CFBE6-4BD0-7586-4B10-ECB1DB3F0A85}"/>
              </a:ext>
            </a:extLst>
          </p:cNvPr>
          <p:cNvPicPr>
            <a:picLocks noChangeAspect="1"/>
          </p:cNvPicPr>
          <p:nvPr/>
        </p:nvPicPr>
        <p:blipFill rotWithShape="1">
          <a:blip r:embed="rId2"/>
          <a:srcRect t="10900" r="60000" b="51079"/>
          <a:stretch/>
        </p:blipFill>
        <p:spPr>
          <a:xfrm>
            <a:off x="4629262" y="1845698"/>
            <a:ext cx="3657600" cy="1955615"/>
          </a:xfrm>
          <a:prstGeom prst="rect">
            <a:avLst/>
          </a:prstGeom>
        </p:spPr>
      </p:pic>
    </p:spTree>
    <p:extLst>
      <p:ext uri="{BB962C8B-B14F-4D97-AF65-F5344CB8AC3E}">
        <p14:creationId xmlns:p14="http://schemas.microsoft.com/office/powerpoint/2010/main" val="3051446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83D0-32B3-56D4-D44A-45C93730BD34}"/>
              </a:ext>
            </a:extLst>
          </p:cNvPr>
          <p:cNvSpPr>
            <a:spLocks noGrp="1"/>
          </p:cNvSpPr>
          <p:nvPr>
            <p:ph type="title"/>
          </p:nvPr>
        </p:nvSpPr>
        <p:spPr/>
        <p:txBody>
          <a:bodyPr/>
          <a:lstStyle/>
          <a:p>
            <a:r>
              <a:rPr lang="fr-FR" dirty="0"/>
              <a:t>Devenir Intangible</a:t>
            </a:r>
          </a:p>
        </p:txBody>
      </p:sp>
      <p:sp>
        <p:nvSpPr>
          <p:cNvPr id="3" name="ZoneTexte 2">
            <a:extLst>
              <a:ext uri="{FF2B5EF4-FFF2-40B4-BE49-F238E27FC236}">
                <a16:creationId xmlns:a16="http://schemas.microsoft.com/office/drawing/2014/main" id="{2D2F1F16-7BC3-FECD-334E-AAAAB4679660}"/>
              </a:ext>
            </a:extLst>
          </p:cNvPr>
          <p:cNvSpPr txBox="1"/>
          <p:nvPr/>
        </p:nvSpPr>
        <p:spPr>
          <a:xfrm>
            <a:off x="895129" y="1675705"/>
            <a:ext cx="2422073" cy="2308324"/>
          </a:xfrm>
          <a:prstGeom prst="rect">
            <a:avLst/>
          </a:prstGeom>
          <a:noFill/>
        </p:spPr>
        <p:txBody>
          <a:bodyPr wrap="square" rtlCol="0">
            <a:spAutoFit/>
          </a:bodyPr>
          <a:lstStyle/>
          <a:p>
            <a:r>
              <a:rPr lang="fr-FR" sz="1200" dirty="0">
                <a:solidFill>
                  <a:schemeClr val="bg2"/>
                </a:solidFill>
                <a:latin typeface="Lancelot" panose="020B0604020202020204" charset="0"/>
              </a:rPr>
              <a:t>Après avoir bu la potion, vous serez capable de devenir intangible et de traverser les portails dorés. </a:t>
            </a:r>
          </a:p>
          <a:p>
            <a:r>
              <a:rPr lang="fr-FR" sz="1200" dirty="0">
                <a:solidFill>
                  <a:schemeClr val="bg2"/>
                </a:solidFill>
                <a:latin typeface="Lancelot" panose="020B0604020202020204" charset="0"/>
              </a:rPr>
              <a:t>( appuyez sur shift )</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Cette capacité vous permet également de devenir insensible aux dégâts. Mais faites attention, elle est limitée dans le temps.</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L’utilisation de la capacité est symbolisé par le personnage avec une opacité réduite.</a:t>
            </a:r>
          </a:p>
        </p:txBody>
      </p:sp>
      <p:pic>
        <p:nvPicPr>
          <p:cNvPr id="5" name="Image 4">
            <a:extLst>
              <a:ext uri="{FF2B5EF4-FFF2-40B4-BE49-F238E27FC236}">
                <a16:creationId xmlns:a16="http://schemas.microsoft.com/office/drawing/2014/main" id="{5D4E6900-B630-ACA5-76DB-931D627C0452}"/>
              </a:ext>
            </a:extLst>
          </p:cNvPr>
          <p:cNvPicPr>
            <a:picLocks noChangeAspect="1"/>
          </p:cNvPicPr>
          <p:nvPr/>
        </p:nvPicPr>
        <p:blipFill>
          <a:blip r:embed="rId2"/>
          <a:stretch>
            <a:fillRect/>
          </a:stretch>
        </p:blipFill>
        <p:spPr>
          <a:xfrm>
            <a:off x="4210640" y="1675705"/>
            <a:ext cx="3838749" cy="2150894"/>
          </a:xfrm>
          <a:prstGeom prst="rect">
            <a:avLst/>
          </a:prstGeom>
        </p:spPr>
      </p:pic>
    </p:spTree>
    <p:extLst>
      <p:ext uri="{BB962C8B-B14F-4D97-AF65-F5344CB8AC3E}">
        <p14:creationId xmlns:p14="http://schemas.microsoft.com/office/powerpoint/2010/main" val="2369101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83D0-32B3-56D4-D44A-45C93730BD34}"/>
              </a:ext>
            </a:extLst>
          </p:cNvPr>
          <p:cNvSpPr>
            <a:spLocks noGrp="1"/>
          </p:cNvSpPr>
          <p:nvPr>
            <p:ph type="title"/>
          </p:nvPr>
        </p:nvSpPr>
        <p:spPr/>
        <p:txBody>
          <a:bodyPr/>
          <a:lstStyle/>
          <a:p>
            <a:r>
              <a:rPr lang="fr-FR" dirty="0"/>
              <a:t>Voler</a:t>
            </a:r>
          </a:p>
        </p:txBody>
      </p:sp>
      <p:sp>
        <p:nvSpPr>
          <p:cNvPr id="3" name="ZoneTexte 2">
            <a:extLst>
              <a:ext uri="{FF2B5EF4-FFF2-40B4-BE49-F238E27FC236}">
                <a16:creationId xmlns:a16="http://schemas.microsoft.com/office/drawing/2014/main" id="{832BE4CE-8489-3944-D776-E6575C483ED6}"/>
              </a:ext>
            </a:extLst>
          </p:cNvPr>
          <p:cNvSpPr txBox="1"/>
          <p:nvPr/>
        </p:nvSpPr>
        <p:spPr>
          <a:xfrm>
            <a:off x="861758" y="1592069"/>
            <a:ext cx="2915982" cy="2308324"/>
          </a:xfrm>
          <a:prstGeom prst="rect">
            <a:avLst/>
          </a:prstGeom>
          <a:noFill/>
        </p:spPr>
        <p:txBody>
          <a:bodyPr wrap="square" rtlCol="0">
            <a:spAutoFit/>
          </a:bodyPr>
          <a:lstStyle/>
          <a:p>
            <a:r>
              <a:rPr lang="fr-FR" sz="1200" dirty="0">
                <a:solidFill>
                  <a:schemeClr val="bg2"/>
                </a:solidFill>
                <a:latin typeface="Lancelot" panose="020B0604020202020204" charset="0"/>
              </a:rPr>
              <a:t>Après avoir ramassé les ailes, vous serez capable de voler au dessus des trous et de l’eau. ( appuyez sur espace ) </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Faites attention, cette capacité est limitée dans le temps.</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L’utilisation de la capacité est symbolisé par le personnage avec une taille plus importante. En étant dans les airs, il se trouve moins loin du joueur et va donc paraître plus grand.</a:t>
            </a:r>
          </a:p>
          <a:p>
            <a:endParaRPr lang="fr-FR" sz="1200" dirty="0">
              <a:solidFill>
                <a:schemeClr val="bg2"/>
              </a:solidFill>
              <a:latin typeface="Lancelot" panose="020B0604020202020204" charset="0"/>
            </a:endParaRPr>
          </a:p>
        </p:txBody>
      </p:sp>
      <p:pic>
        <p:nvPicPr>
          <p:cNvPr id="5" name="Image 4">
            <a:extLst>
              <a:ext uri="{FF2B5EF4-FFF2-40B4-BE49-F238E27FC236}">
                <a16:creationId xmlns:a16="http://schemas.microsoft.com/office/drawing/2014/main" id="{275E580F-8F64-2FEB-E179-17FED85569E3}"/>
              </a:ext>
            </a:extLst>
          </p:cNvPr>
          <p:cNvPicPr>
            <a:picLocks noChangeAspect="1"/>
          </p:cNvPicPr>
          <p:nvPr/>
        </p:nvPicPr>
        <p:blipFill>
          <a:blip r:embed="rId2"/>
          <a:stretch>
            <a:fillRect/>
          </a:stretch>
        </p:blipFill>
        <p:spPr>
          <a:xfrm>
            <a:off x="4109551" y="1592069"/>
            <a:ext cx="4089112" cy="2292462"/>
          </a:xfrm>
          <a:prstGeom prst="rect">
            <a:avLst/>
          </a:prstGeom>
        </p:spPr>
      </p:pic>
    </p:spTree>
    <p:extLst>
      <p:ext uri="{BB962C8B-B14F-4D97-AF65-F5344CB8AC3E}">
        <p14:creationId xmlns:p14="http://schemas.microsoft.com/office/powerpoint/2010/main" val="3722305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4"/>
        <p:cNvGrpSpPr/>
        <p:nvPr/>
      </p:nvGrpSpPr>
      <p:grpSpPr>
        <a:xfrm>
          <a:off x="0" y="0"/>
          <a:ext cx="0" cy="0"/>
          <a:chOff x="0" y="0"/>
          <a:chExt cx="0" cy="0"/>
        </a:xfrm>
      </p:grpSpPr>
      <p:sp>
        <p:nvSpPr>
          <p:cNvPr id="885" name="Google Shape;885;p39"/>
          <p:cNvSpPr txBox="1">
            <a:spLocks noGrp="1"/>
          </p:cNvSpPr>
          <p:nvPr>
            <p:ph type="body" idx="1"/>
          </p:nvPr>
        </p:nvSpPr>
        <p:spPr>
          <a:xfrm>
            <a:off x="2158561" y="1310338"/>
            <a:ext cx="2093070" cy="19100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sz="1800" dirty="0"/>
              <a:t>           Création du Jeu</a:t>
            </a:r>
          </a:p>
          <a:p>
            <a:pPr marL="0" lvl="0" indent="0" algn="l" rtl="0">
              <a:spcBef>
                <a:spcPts val="0"/>
              </a:spcBef>
              <a:spcAft>
                <a:spcPts val="0"/>
              </a:spcAft>
              <a:buClr>
                <a:schemeClr val="dk1"/>
              </a:buClr>
              <a:buSzPts val="1100"/>
              <a:buFont typeface="Arial"/>
              <a:buNone/>
            </a:pPr>
            <a:endParaRPr lang="fr-FR" sz="1400" dirty="0"/>
          </a:p>
          <a:p>
            <a:pPr marL="171450" lvl="0" indent="-171450" algn="l" rtl="0">
              <a:spcBef>
                <a:spcPts val="0"/>
              </a:spcBef>
              <a:spcAft>
                <a:spcPts val="0"/>
              </a:spcAft>
              <a:buClr>
                <a:schemeClr val="dk1"/>
              </a:buClr>
              <a:buSzPts val="1100"/>
              <a:buFontTx/>
              <a:buChar char="-"/>
            </a:pPr>
            <a:r>
              <a:rPr lang="fr-FR" sz="1400" dirty="0"/>
              <a:t>Environnement</a:t>
            </a:r>
          </a:p>
          <a:p>
            <a:pPr marL="171450" lvl="0" indent="-171450" algn="l" rtl="0">
              <a:spcBef>
                <a:spcPts val="0"/>
              </a:spcBef>
              <a:spcAft>
                <a:spcPts val="0"/>
              </a:spcAft>
              <a:buClr>
                <a:schemeClr val="dk1"/>
              </a:buClr>
              <a:buSzPts val="1100"/>
              <a:buFontTx/>
              <a:buChar char="-"/>
            </a:pPr>
            <a:r>
              <a:rPr lang="fr-FR" sz="1400" dirty="0"/>
              <a:t>Personnage</a:t>
            </a:r>
          </a:p>
          <a:p>
            <a:pPr marL="171450" lvl="0" indent="-171450" algn="l" rtl="0">
              <a:spcBef>
                <a:spcPts val="0"/>
              </a:spcBef>
              <a:spcAft>
                <a:spcPts val="0"/>
              </a:spcAft>
              <a:buClr>
                <a:schemeClr val="dk1"/>
              </a:buClr>
              <a:buSzPts val="1100"/>
              <a:buFontTx/>
              <a:buChar char="-"/>
            </a:pPr>
            <a:r>
              <a:rPr lang="fr-FR" sz="1400" dirty="0"/>
              <a:t>Monstre</a:t>
            </a:r>
          </a:p>
          <a:p>
            <a:pPr marL="171450" lvl="0" indent="-171450" algn="l" rtl="0">
              <a:spcBef>
                <a:spcPts val="0"/>
              </a:spcBef>
              <a:spcAft>
                <a:spcPts val="0"/>
              </a:spcAft>
              <a:buClr>
                <a:schemeClr val="dk1"/>
              </a:buClr>
              <a:buSzPts val="1100"/>
              <a:buFontTx/>
              <a:buChar char="-"/>
            </a:pPr>
            <a:r>
              <a:rPr lang="fr-FR" sz="1400" dirty="0"/>
              <a:t>Ambiance</a:t>
            </a:r>
          </a:p>
          <a:p>
            <a:pPr marL="171450" lvl="0" indent="-171450" algn="l" rtl="0">
              <a:spcBef>
                <a:spcPts val="0"/>
              </a:spcBef>
              <a:spcAft>
                <a:spcPts val="0"/>
              </a:spcAft>
              <a:buClr>
                <a:schemeClr val="dk1"/>
              </a:buClr>
              <a:buSzPts val="1100"/>
              <a:buFontTx/>
              <a:buChar char="-"/>
            </a:pPr>
            <a:r>
              <a:rPr lang="fr-FR" sz="1400" dirty="0"/>
              <a:t>Motif</a:t>
            </a:r>
          </a:p>
          <a:p>
            <a:pPr marL="0" lvl="0" indent="0" algn="l" rtl="0">
              <a:spcBef>
                <a:spcPts val="0"/>
              </a:spcBef>
              <a:spcAft>
                <a:spcPts val="0"/>
              </a:spcAft>
              <a:buClr>
                <a:schemeClr val="dk1"/>
              </a:buClr>
              <a:buSzPts val="1100"/>
              <a:buNone/>
            </a:pPr>
            <a:endParaRPr lang="fr-FR" sz="1400" dirty="0"/>
          </a:p>
          <a:p>
            <a:pPr marL="0" lvl="0" indent="0" algn="l" rtl="0">
              <a:spcBef>
                <a:spcPts val="0"/>
              </a:spcBef>
              <a:spcAft>
                <a:spcPts val="0"/>
              </a:spcAft>
              <a:buClr>
                <a:schemeClr val="dk1"/>
              </a:buClr>
              <a:buSzPts val="1100"/>
              <a:buNone/>
            </a:pPr>
            <a:endParaRPr lang="fr-FR" sz="1400" dirty="0"/>
          </a:p>
          <a:p>
            <a:pPr marL="171450" lvl="0" indent="-171450" algn="l" rtl="0">
              <a:spcBef>
                <a:spcPts val="0"/>
              </a:spcBef>
              <a:spcAft>
                <a:spcPts val="0"/>
              </a:spcAft>
              <a:buClr>
                <a:schemeClr val="dk1"/>
              </a:buClr>
              <a:buSzPts val="1100"/>
              <a:buFontTx/>
              <a:buChar char="-"/>
            </a:pPr>
            <a:endParaRPr dirty="0"/>
          </a:p>
        </p:txBody>
      </p:sp>
      <p:sp>
        <p:nvSpPr>
          <p:cNvPr id="886" name="Google Shape;886;p39"/>
          <p:cNvSpPr txBox="1">
            <a:spLocks noGrp="1"/>
          </p:cNvSpPr>
          <p:nvPr>
            <p:ph type="title"/>
          </p:nvPr>
        </p:nvSpPr>
        <p:spPr>
          <a:xfrm>
            <a:off x="710200" y="445025"/>
            <a:ext cx="7723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887" name="Google Shape;887;p39"/>
          <p:cNvSpPr/>
          <p:nvPr/>
        </p:nvSpPr>
        <p:spPr>
          <a:xfrm flipH="1">
            <a:off x="3021548" y="1069920"/>
            <a:ext cx="3100799"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85;p39">
            <a:extLst>
              <a:ext uri="{FF2B5EF4-FFF2-40B4-BE49-F238E27FC236}">
                <a16:creationId xmlns:a16="http://schemas.microsoft.com/office/drawing/2014/main" id="{9BA28DF5-C2DB-5F8C-80EE-F4C17F126023}"/>
              </a:ext>
            </a:extLst>
          </p:cNvPr>
          <p:cNvSpPr txBox="1">
            <a:spLocks/>
          </p:cNvSpPr>
          <p:nvPr/>
        </p:nvSpPr>
        <p:spPr>
          <a:xfrm>
            <a:off x="4907324" y="1305928"/>
            <a:ext cx="2998471" cy="274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Lancelot"/>
              <a:buAutoNum type="arabicPeriod"/>
              <a:defRPr sz="1200" b="0" i="0" u="none" strike="noStrike" cap="none">
                <a:solidFill>
                  <a:schemeClr val="dk2"/>
                </a:solidFill>
                <a:latin typeface="Lancelot"/>
                <a:ea typeface="Lancelot"/>
                <a:cs typeface="Lancelot"/>
                <a:sym typeface="Lancelot"/>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Lancelot"/>
                <a:ea typeface="Lancelot"/>
                <a:cs typeface="Lancelot"/>
                <a:sym typeface="Lancelot"/>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Lancelot"/>
                <a:ea typeface="Lancelot"/>
                <a:cs typeface="Lancelot"/>
                <a:sym typeface="Lancelot"/>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Lancelot"/>
                <a:ea typeface="Lancelot"/>
                <a:cs typeface="Lancelot"/>
                <a:sym typeface="Lancelot"/>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Lancelot"/>
                <a:ea typeface="Lancelot"/>
                <a:cs typeface="Lancelot"/>
                <a:sym typeface="Lancelot"/>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Lancelot"/>
                <a:ea typeface="Lancelot"/>
                <a:cs typeface="Lancelot"/>
                <a:sym typeface="Lancelot"/>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Lancelot"/>
                <a:ea typeface="Lancelot"/>
                <a:cs typeface="Lancelot"/>
                <a:sym typeface="Lancelot"/>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Lancelot"/>
                <a:ea typeface="Lancelot"/>
                <a:cs typeface="Lancelot"/>
                <a:sym typeface="Lancelot"/>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Lancelot"/>
                <a:ea typeface="Lancelot"/>
                <a:cs typeface="Lancelot"/>
                <a:sym typeface="Lancelot"/>
              </a:defRPr>
            </a:lvl9pPr>
          </a:lstStyle>
          <a:p>
            <a:pPr marL="0" indent="0">
              <a:buClr>
                <a:schemeClr val="dk1"/>
              </a:buClr>
              <a:buSzPts val="1100"/>
              <a:buFont typeface="Arial"/>
              <a:buNone/>
            </a:pPr>
            <a:r>
              <a:rPr lang="fr-FR" sz="1800" dirty="0"/>
              <a:t>              Déroulement du Jeu</a:t>
            </a:r>
          </a:p>
          <a:p>
            <a:pPr marL="0" indent="0">
              <a:buClr>
                <a:schemeClr val="dk1"/>
              </a:buClr>
              <a:buSzPts val="1100"/>
              <a:buFont typeface="Arial"/>
              <a:buNone/>
            </a:pPr>
            <a:endParaRPr lang="fr-FR" sz="1800" dirty="0"/>
          </a:p>
          <a:p>
            <a:pPr marL="171450" indent="-171450">
              <a:buClr>
                <a:schemeClr val="dk1"/>
              </a:buClr>
              <a:buSzPts val="1100"/>
              <a:buFontTx/>
              <a:buChar char="-"/>
            </a:pPr>
            <a:r>
              <a:rPr lang="fr-FR" sz="1400" dirty="0"/>
              <a:t>Le </a:t>
            </a:r>
            <a:r>
              <a:rPr lang="fr-FR" sz="1400" dirty="0" err="1"/>
              <a:t>spawn</a:t>
            </a:r>
            <a:endParaRPr lang="fr-FR" sz="1400" dirty="0"/>
          </a:p>
          <a:p>
            <a:pPr marL="171450" indent="-171450">
              <a:buClr>
                <a:schemeClr val="dk1"/>
              </a:buClr>
              <a:buSzPts val="1100"/>
              <a:buFontTx/>
              <a:buChar char="-"/>
            </a:pPr>
            <a:r>
              <a:rPr lang="fr-FR" sz="1400" dirty="0"/>
              <a:t>Les collectables</a:t>
            </a:r>
          </a:p>
          <a:p>
            <a:pPr marL="171450" indent="-171450">
              <a:buClr>
                <a:schemeClr val="dk1"/>
              </a:buClr>
              <a:buSzPts val="1100"/>
              <a:buFontTx/>
              <a:buChar char="-"/>
            </a:pPr>
            <a:r>
              <a:rPr lang="fr-FR" sz="1400" dirty="0"/>
              <a:t>Les dangers</a:t>
            </a:r>
          </a:p>
          <a:p>
            <a:pPr marL="171450" indent="-171450">
              <a:buClr>
                <a:schemeClr val="dk1"/>
              </a:buClr>
              <a:buSzPts val="1100"/>
              <a:buFontTx/>
              <a:buChar char="-"/>
            </a:pPr>
            <a:r>
              <a:rPr lang="fr-FR" sz="1400" dirty="0"/>
              <a:t>Le combat avec la lumière</a:t>
            </a:r>
          </a:p>
          <a:p>
            <a:pPr marL="171450" indent="-171450">
              <a:buClr>
                <a:schemeClr val="dk1"/>
              </a:buClr>
              <a:buSzPts val="1100"/>
              <a:buFontTx/>
              <a:buChar char="-"/>
            </a:pPr>
            <a:r>
              <a:rPr lang="fr-FR" sz="1400" dirty="0"/>
              <a:t>Devenir intangible</a:t>
            </a:r>
          </a:p>
          <a:p>
            <a:pPr marL="171450" indent="-171450">
              <a:buClr>
                <a:schemeClr val="dk1"/>
              </a:buClr>
              <a:buSzPts val="1100"/>
              <a:buFontTx/>
              <a:buChar char="-"/>
            </a:pPr>
            <a:r>
              <a:rPr lang="fr-FR" sz="1400" dirty="0"/>
              <a:t>Voler</a:t>
            </a:r>
          </a:p>
          <a:p>
            <a:pPr marL="171450" indent="-171450">
              <a:buClr>
                <a:schemeClr val="dk1"/>
              </a:buClr>
              <a:buSzPts val="1100"/>
              <a:buFontTx/>
              <a:buChar char="-"/>
            </a:pPr>
            <a:r>
              <a:rPr lang="fr-FR" sz="1400" dirty="0"/>
              <a:t>Dissiper la brume</a:t>
            </a:r>
          </a:p>
          <a:p>
            <a:pPr marL="171450" indent="-171450">
              <a:buClr>
                <a:schemeClr val="dk1"/>
              </a:buClr>
              <a:buSzPts val="1100"/>
              <a:buFontTx/>
              <a:buChar char="-"/>
            </a:pPr>
            <a:r>
              <a:rPr lang="fr-FR" sz="1400" dirty="0"/>
              <a:t>Détruire les rochers</a:t>
            </a:r>
          </a:p>
          <a:p>
            <a:pPr marL="171450" indent="-171450">
              <a:buClr>
                <a:schemeClr val="dk1"/>
              </a:buClr>
              <a:buSzPts val="1100"/>
              <a:buFontTx/>
              <a:buChar char="-"/>
            </a:pPr>
            <a:r>
              <a:rPr lang="fr-FR" sz="1400" dirty="0"/>
              <a:t>La fontaine à </a:t>
            </a:r>
            <a:r>
              <a:rPr lang="fr-FR" sz="1400" dirty="0" err="1"/>
              <a:t>voeux</a:t>
            </a:r>
            <a:endParaRPr lang="fr-FR" sz="1400" dirty="0"/>
          </a:p>
          <a:p>
            <a:pPr marL="171450" indent="-171450">
              <a:buClr>
                <a:schemeClr val="dk1"/>
              </a:buClr>
              <a:buSzPts val="1100"/>
              <a:buFontTx/>
              <a:buChar char="-"/>
            </a:pPr>
            <a:endParaRPr lang="fr-FR" dirty="0"/>
          </a:p>
          <a:p>
            <a:pPr marL="171450" indent="-171450">
              <a:buClr>
                <a:schemeClr val="dk1"/>
              </a:buClr>
              <a:buSzPts val="1100"/>
              <a:buFontTx/>
              <a:buChar char="-"/>
            </a:pPr>
            <a:endParaRPr lang="fr-FR" dirty="0"/>
          </a:p>
        </p:txBody>
      </p:sp>
      <p:sp>
        <p:nvSpPr>
          <p:cNvPr id="3" name="Google Shape;904;p40">
            <a:extLst>
              <a:ext uri="{FF2B5EF4-FFF2-40B4-BE49-F238E27FC236}">
                <a16:creationId xmlns:a16="http://schemas.microsoft.com/office/drawing/2014/main" id="{7EE61ECA-9E6C-40B0-0677-045F57056151}"/>
              </a:ext>
            </a:extLst>
          </p:cNvPr>
          <p:cNvSpPr txBox="1">
            <a:spLocks/>
          </p:cNvSpPr>
          <p:nvPr/>
        </p:nvSpPr>
        <p:spPr>
          <a:xfrm>
            <a:off x="2101516" y="1258901"/>
            <a:ext cx="7836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000" b="1" dirty="0">
                <a:solidFill>
                  <a:srgbClr val="4F5431"/>
                </a:solidFill>
                <a:latin typeface="Cinzel Decorative" panose="020B0604020202020204" charset="0"/>
              </a:rPr>
              <a:t>01</a:t>
            </a:r>
          </a:p>
        </p:txBody>
      </p:sp>
      <p:sp>
        <p:nvSpPr>
          <p:cNvPr id="4" name="Google Shape;905;p40">
            <a:extLst>
              <a:ext uri="{FF2B5EF4-FFF2-40B4-BE49-F238E27FC236}">
                <a16:creationId xmlns:a16="http://schemas.microsoft.com/office/drawing/2014/main" id="{EE7FA2C2-E302-662C-AFF2-6633CF93E9D3}"/>
              </a:ext>
            </a:extLst>
          </p:cNvPr>
          <p:cNvSpPr txBox="1">
            <a:spLocks/>
          </p:cNvSpPr>
          <p:nvPr/>
        </p:nvSpPr>
        <p:spPr>
          <a:xfrm>
            <a:off x="4890949" y="1241142"/>
            <a:ext cx="7836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000" b="1" dirty="0">
                <a:solidFill>
                  <a:srgbClr val="4F5431"/>
                </a:solidFill>
                <a:latin typeface="Cinzel Decorative" panose="020B0604020202020204" charset="0"/>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83D0-32B3-56D4-D44A-45C93730BD34}"/>
              </a:ext>
            </a:extLst>
          </p:cNvPr>
          <p:cNvSpPr>
            <a:spLocks noGrp="1"/>
          </p:cNvSpPr>
          <p:nvPr>
            <p:ph type="title"/>
          </p:nvPr>
        </p:nvSpPr>
        <p:spPr/>
        <p:txBody>
          <a:bodyPr/>
          <a:lstStyle/>
          <a:p>
            <a:r>
              <a:rPr lang="fr-FR" dirty="0"/>
              <a:t>Dissiper la Brume</a:t>
            </a:r>
          </a:p>
        </p:txBody>
      </p:sp>
      <p:sp>
        <p:nvSpPr>
          <p:cNvPr id="5" name="ZoneTexte 4">
            <a:extLst>
              <a:ext uri="{FF2B5EF4-FFF2-40B4-BE49-F238E27FC236}">
                <a16:creationId xmlns:a16="http://schemas.microsoft.com/office/drawing/2014/main" id="{FF602DAE-6C83-9895-9C19-2D7DCC68FD94}"/>
              </a:ext>
            </a:extLst>
          </p:cNvPr>
          <p:cNvSpPr txBox="1"/>
          <p:nvPr/>
        </p:nvSpPr>
        <p:spPr>
          <a:xfrm>
            <a:off x="1008595" y="2117620"/>
            <a:ext cx="2422073" cy="1200329"/>
          </a:xfrm>
          <a:prstGeom prst="rect">
            <a:avLst/>
          </a:prstGeom>
          <a:noFill/>
        </p:spPr>
        <p:txBody>
          <a:bodyPr wrap="square" rtlCol="0">
            <a:spAutoFit/>
          </a:bodyPr>
          <a:lstStyle/>
          <a:p>
            <a:r>
              <a:rPr lang="fr-FR" sz="1200" dirty="0">
                <a:solidFill>
                  <a:schemeClr val="bg2"/>
                </a:solidFill>
                <a:latin typeface="Lancelot" panose="020B0604020202020204" charset="0"/>
              </a:rPr>
              <a:t>Certains passages sont bloqués par la brume des ténèbres. </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Débarrassez-vous des ennemis aux alentours pour la dissiper.</a:t>
            </a:r>
          </a:p>
          <a:p>
            <a:endParaRPr lang="fr-FR" sz="1200" dirty="0">
              <a:solidFill>
                <a:schemeClr val="bg2"/>
              </a:solidFill>
              <a:latin typeface="Lancelot" panose="020B0604020202020204" charset="0"/>
            </a:endParaRPr>
          </a:p>
        </p:txBody>
      </p:sp>
      <p:pic>
        <p:nvPicPr>
          <p:cNvPr id="4" name="Image 3">
            <a:extLst>
              <a:ext uri="{FF2B5EF4-FFF2-40B4-BE49-F238E27FC236}">
                <a16:creationId xmlns:a16="http://schemas.microsoft.com/office/drawing/2014/main" id="{65C550E3-C6BB-AE40-E461-EFF92F6515C1}"/>
              </a:ext>
            </a:extLst>
          </p:cNvPr>
          <p:cNvPicPr>
            <a:picLocks noChangeAspect="1"/>
          </p:cNvPicPr>
          <p:nvPr/>
        </p:nvPicPr>
        <p:blipFill>
          <a:blip r:embed="rId2"/>
          <a:stretch>
            <a:fillRect/>
          </a:stretch>
        </p:blipFill>
        <p:spPr>
          <a:xfrm>
            <a:off x="3899793" y="1565089"/>
            <a:ext cx="4122900" cy="2305393"/>
          </a:xfrm>
          <a:prstGeom prst="rect">
            <a:avLst/>
          </a:prstGeom>
        </p:spPr>
      </p:pic>
    </p:spTree>
    <p:extLst>
      <p:ext uri="{BB962C8B-B14F-4D97-AF65-F5344CB8AC3E}">
        <p14:creationId xmlns:p14="http://schemas.microsoft.com/office/powerpoint/2010/main" val="284904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83D0-32B3-56D4-D44A-45C93730BD34}"/>
              </a:ext>
            </a:extLst>
          </p:cNvPr>
          <p:cNvSpPr>
            <a:spLocks noGrp="1"/>
          </p:cNvSpPr>
          <p:nvPr>
            <p:ph type="title"/>
          </p:nvPr>
        </p:nvSpPr>
        <p:spPr/>
        <p:txBody>
          <a:bodyPr/>
          <a:lstStyle/>
          <a:p>
            <a:r>
              <a:rPr lang="fr-FR" dirty="0"/>
              <a:t>Détruire les Rochers</a:t>
            </a:r>
          </a:p>
        </p:txBody>
      </p:sp>
      <p:sp>
        <p:nvSpPr>
          <p:cNvPr id="3" name="ZoneTexte 2">
            <a:extLst>
              <a:ext uri="{FF2B5EF4-FFF2-40B4-BE49-F238E27FC236}">
                <a16:creationId xmlns:a16="http://schemas.microsoft.com/office/drawing/2014/main" id="{907A6E79-A82F-6AF0-2D27-0239D4C1A1F1}"/>
              </a:ext>
            </a:extLst>
          </p:cNvPr>
          <p:cNvSpPr txBox="1"/>
          <p:nvPr/>
        </p:nvSpPr>
        <p:spPr>
          <a:xfrm>
            <a:off x="828385" y="2003219"/>
            <a:ext cx="2422073" cy="1569660"/>
          </a:xfrm>
          <a:prstGeom prst="rect">
            <a:avLst/>
          </a:prstGeom>
          <a:noFill/>
        </p:spPr>
        <p:txBody>
          <a:bodyPr wrap="square" rtlCol="0">
            <a:spAutoFit/>
          </a:bodyPr>
          <a:lstStyle/>
          <a:p>
            <a:r>
              <a:rPr lang="fr-FR" sz="1200" dirty="0">
                <a:solidFill>
                  <a:schemeClr val="bg2"/>
                </a:solidFill>
                <a:latin typeface="Lancelot" panose="020B0604020202020204" charset="0"/>
              </a:rPr>
              <a:t>Certains passages sont bloqués par des rochers.</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Utiliser les flammes rouges pour les détruire et ainsi débloquer de nouveaux accès. (appuyez sur E en étant à côté et en avançant vers leurs positions)</a:t>
            </a:r>
          </a:p>
          <a:p>
            <a:endParaRPr lang="fr-FR" sz="1200" dirty="0">
              <a:solidFill>
                <a:schemeClr val="bg2"/>
              </a:solidFill>
              <a:latin typeface="Lancelot" panose="020B0604020202020204" charset="0"/>
            </a:endParaRPr>
          </a:p>
        </p:txBody>
      </p:sp>
      <p:pic>
        <p:nvPicPr>
          <p:cNvPr id="5" name="Image 4">
            <a:extLst>
              <a:ext uri="{FF2B5EF4-FFF2-40B4-BE49-F238E27FC236}">
                <a16:creationId xmlns:a16="http://schemas.microsoft.com/office/drawing/2014/main" id="{A91C210C-C251-A3B1-75B7-5DA20FD8C168}"/>
              </a:ext>
            </a:extLst>
          </p:cNvPr>
          <p:cNvPicPr>
            <a:picLocks noChangeAspect="1"/>
          </p:cNvPicPr>
          <p:nvPr/>
        </p:nvPicPr>
        <p:blipFill>
          <a:blip r:embed="rId2"/>
          <a:stretch>
            <a:fillRect/>
          </a:stretch>
        </p:blipFill>
        <p:spPr>
          <a:xfrm>
            <a:off x="3752487" y="1503142"/>
            <a:ext cx="4228718" cy="2385150"/>
          </a:xfrm>
          <a:prstGeom prst="rect">
            <a:avLst/>
          </a:prstGeom>
        </p:spPr>
      </p:pic>
    </p:spTree>
    <p:extLst>
      <p:ext uri="{BB962C8B-B14F-4D97-AF65-F5344CB8AC3E}">
        <p14:creationId xmlns:p14="http://schemas.microsoft.com/office/powerpoint/2010/main" val="2044277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83D0-32B3-56D4-D44A-45C93730BD34}"/>
              </a:ext>
            </a:extLst>
          </p:cNvPr>
          <p:cNvSpPr>
            <a:spLocks noGrp="1"/>
          </p:cNvSpPr>
          <p:nvPr>
            <p:ph type="title"/>
          </p:nvPr>
        </p:nvSpPr>
        <p:spPr/>
        <p:txBody>
          <a:bodyPr/>
          <a:lstStyle/>
          <a:p>
            <a:r>
              <a:rPr lang="fr-FR" dirty="0"/>
              <a:t>La Fontaine à </a:t>
            </a:r>
            <a:r>
              <a:rPr lang="fr-FR" dirty="0" err="1"/>
              <a:t>Voeux</a:t>
            </a:r>
            <a:endParaRPr lang="fr-FR" dirty="0"/>
          </a:p>
        </p:txBody>
      </p:sp>
      <p:sp>
        <p:nvSpPr>
          <p:cNvPr id="3" name="ZoneTexte 2">
            <a:extLst>
              <a:ext uri="{FF2B5EF4-FFF2-40B4-BE49-F238E27FC236}">
                <a16:creationId xmlns:a16="http://schemas.microsoft.com/office/drawing/2014/main" id="{2AA502AF-EDCC-6904-36A9-8396A05C5CE9}"/>
              </a:ext>
            </a:extLst>
          </p:cNvPr>
          <p:cNvSpPr txBox="1"/>
          <p:nvPr/>
        </p:nvSpPr>
        <p:spPr>
          <a:xfrm>
            <a:off x="855083" y="1825675"/>
            <a:ext cx="2422073" cy="1384995"/>
          </a:xfrm>
          <a:prstGeom prst="rect">
            <a:avLst/>
          </a:prstGeom>
          <a:noFill/>
        </p:spPr>
        <p:txBody>
          <a:bodyPr wrap="square" rtlCol="0">
            <a:spAutoFit/>
          </a:bodyPr>
          <a:lstStyle/>
          <a:p>
            <a:r>
              <a:rPr lang="fr-FR" sz="1200" dirty="0">
                <a:solidFill>
                  <a:schemeClr val="bg2"/>
                </a:solidFill>
                <a:latin typeface="Lancelot" panose="020B0604020202020204" charset="0"/>
              </a:rPr>
              <a:t>Vous manquez d’objet ?</a:t>
            </a:r>
          </a:p>
          <a:p>
            <a:endParaRPr lang="fr-FR" sz="1200" dirty="0">
              <a:solidFill>
                <a:schemeClr val="bg2"/>
              </a:solidFill>
              <a:latin typeface="Lancelot" panose="020B0604020202020204" charset="0"/>
            </a:endParaRPr>
          </a:p>
          <a:p>
            <a:r>
              <a:rPr lang="fr-FR" sz="1200" dirty="0">
                <a:solidFill>
                  <a:schemeClr val="bg2"/>
                </a:solidFill>
                <a:latin typeface="Lancelot" panose="020B0604020202020204" charset="0"/>
              </a:rPr>
              <a:t>Lancez une pièce dans la fontaine et faites un </a:t>
            </a:r>
            <a:r>
              <a:rPr lang="fr-FR" sz="1200" dirty="0" err="1">
                <a:solidFill>
                  <a:schemeClr val="bg2"/>
                </a:solidFill>
                <a:latin typeface="Lancelot" panose="020B0604020202020204" charset="0"/>
              </a:rPr>
              <a:t>voeu</a:t>
            </a:r>
            <a:r>
              <a:rPr lang="fr-FR" sz="1200" dirty="0">
                <a:solidFill>
                  <a:schemeClr val="bg2"/>
                </a:solidFill>
                <a:latin typeface="Lancelot" panose="020B0604020202020204" charset="0"/>
              </a:rPr>
              <a:t> pour voir ce qu’elle pourrait vous donner en échange. ( appuyez sur E en étant à côté et en avançant vers elle )</a:t>
            </a:r>
          </a:p>
          <a:p>
            <a:endParaRPr lang="fr-FR" sz="1200" dirty="0">
              <a:solidFill>
                <a:schemeClr val="bg2"/>
              </a:solidFill>
              <a:latin typeface="Lancelot" panose="020B0604020202020204" charset="0"/>
            </a:endParaRPr>
          </a:p>
        </p:txBody>
      </p:sp>
      <p:pic>
        <p:nvPicPr>
          <p:cNvPr id="5" name="Image 4">
            <a:extLst>
              <a:ext uri="{FF2B5EF4-FFF2-40B4-BE49-F238E27FC236}">
                <a16:creationId xmlns:a16="http://schemas.microsoft.com/office/drawing/2014/main" id="{AEC469BA-D541-637A-60CE-F72BF341A7B6}"/>
              </a:ext>
            </a:extLst>
          </p:cNvPr>
          <p:cNvPicPr>
            <a:picLocks noChangeAspect="1"/>
          </p:cNvPicPr>
          <p:nvPr/>
        </p:nvPicPr>
        <p:blipFill>
          <a:blip r:embed="rId2"/>
          <a:stretch>
            <a:fillRect/>
          </a:stretch>
        </p:blipFill>
        <p:spPr>
          <a:xfrm>
            <a:off x="4061891" y="1613723"/>
            <a:ext cx="3887382" cy="2175924"/>
          </a:xfrm>
          <a:prstGeom prst="rect">
            <a:avLst/>
          </a:prstGeom>
        </p:spPr>
      </p:pic>
    </p:spTree>
    <p:extLst>
      <p:ext uri="{BB962C8B-B14F-4D97-AF65-F5344CB8AC3E}">
        <p14:creationId xmlns:p14="http://schemas.microsoft.com/office/powerpoint/2010/main" val="2515158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46"/>
          <p:cNvSpPr txBox="1">
            <a:spLocks noGrp="1"/>
          </p:cNvSpPr>
          <p:nvPr>
            <p:ph type="title"/>
          </p:nvPr>
        </p:nvSpPr>
        <p:spPr>
          <a:xfrm>
            <a:off x="1388100" y="1257000"/>
            <a:ext cx="6367800" cy="26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BON</a:t>
            </a:r>
            <a:br>
              <a:rPr lang="en" dirty="0"/>
            </a:br>
            <a:r>
              <a:rPr lang="en" dirty="0"/>
              <a:t>JEU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7"/>
        <p:cNvGrpSpPr/>
        <p:nvPr/>
      </p:nvGrpSpPr>
      <p:grpSpPr>
        <a:xfrm>
          <a:off x="0" y="0"/>
          <a:ext cx="0" cy="0"/>
          <a:chOff x="0" y="0"/>
          <a:chExt cx="0" cy="0"/>
        </a:xfrm>
      </p:grpSpPr>
      <p:sp>
        <p:nvSpPr>
          <p:cNvPr id="998" name="Google Shape;998;p41"/>
          <p:cNvSpPr txBox="1">
            <a:spLocks noGrp="1"/>
          </p:cNvSpPr>
          <p:nvPr>
            <p:ph type="title"/>
          </p:nvPr>
        </p:nvSpPr>
        <p:spPr>
          <a:xfrm>
            <a:off x="3774250" y="1319002"/>
            <a:ext cx="1575300" cy="121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99" name="Google Shape;999;p41"/>
          <p:cNvSpPr txBox="1">
            <a:spLocks noGrp="1"/>
          </p:cNvSpPr>
          <p:nvPr>
            <p:ph type="title" idx="2"/>
          </p:nvPr>
        </p:nvSpPr>
        <p:spPr>
          <a:xfrm flipH="1">
            <a:off x="2017450" y="2456300"/>
            <a:ext cx="5088900" cy="7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Création du jeu</a:t>
            </a:r>
            <a:endParaRPr dirty="0"/>
          </a:p>
        </p:txBody>
      </p:sp>
      <p:sp>
        <p:nvSpPr>
          <p:cNvPr id="1000" name="Google Shape;1000;p41"/>
          <p:cNvSpPr txBox="1">
            <a:spLocks noGrp="1"/>
          </p:cNvSpPr>
          <p:nvPr>
            <p:ph type="subTitle" idx="1"/>
          </p:nvPr>
        </p:nvSpPr>
        <p:spPr>
          <a:xfrm flipH="1">
            <a:off x="2017450" y="3254000"/>
            <a:ext cx="5088900" cy="4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dirty="0"/>
              <a:t>L</a:t>
            </a:r>
            <a:r>
              <a:rPr lang="en" dirty="0"/>
              <a:t>a lumière contre les ténèbres pendant la Renaissance</a:t>
            </a:r>
            <a:endParaRPr dirty="0"/>
          </a:p>
        </p:txBody>
      </p:sp>
      <p:sp>
        <p:nvSpPr>
          <p:cNvPr id="1001" name="Google Shape;1001;p41"/>
          <p:cNvSpPr/>
          <p:nvPr/>
        </p:nvSpPr>
        <p:spPr>
          <a:xfrm flipH="1">
            <a:off x="3021598" y="3229161"/>
            <a:ext cx="3100799" cy="30350"/>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86;p39">
            <a:extLst>
              <a:ext uri="{FF2B5EF4-FFF2-40B4-BE49-F238E27FC236}">
                <a16:creationId xmlns:a16="http://schemas.microsoft.com/office/drawing/2014/main" id="{63F3F48F-4A60-417C-C36E-038CDCC16991}"/>
              </a:ext>
            </a:extLst>
          </p:cNvPr>
          <p:cNvSpPr txBox="1">
            <a:spLocks noGrp="1"/>
          </p:cNvSpPr>
          <p:nvPr>
            <p:ph type="title"/>
          </p:nvPr>
        </p:nvSpPr>
        <p:spPr>
          <a:xfrm>
            <a:off x="136197" y="57907"/>
            <a:ext cx="7723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L’environnement </a:t>
            </a:r>
            <a:r>
              <a:rPr lang="en" sz="1500" dirty="0"/>
              <a:t>- château</a:t>
            </a:r>
            <a:endParaRPr sz="1500" dirty="0"/>
          </a:p>
        </p:txBody>
      </p:sp>
      <p:sp>
        <p:nvSpPr>
          <p:cNvPr id="12" name="Google Shape;887;p39">
            <a:extLst>
              <a:ext uri="{FF2B5EF4-FFF2-40B4-BE49-F238E27FC236}">
                <a16:creationId xmlns:a16="http://schemas.microsoft.com/office/drawing/2014/main" id="{811DAE82-B6A9-EBE3-6008-CF25F4282659}"/>
              </a:ext>
            </a:extLst>
          </p:cNvPr>
          <p:cNvSpPr/>
          <p:nvPr/>
        </p:nvSpPr>
        <p:spPr>
          <a:xfrm flipH="1">
            <a:off x="184905" y="693505"/>
            <a:ext cx="6202545" cy="45719"/>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16" name="Image 15">
            <a:extLst>
              <a:ext uri="{FF2B5EF4-FFF2-40B4-BE49-F238E27FC236}">
                <a16:creationId xmlns:a16="http://schemas.microsoft.com/office/drawing/2014/main" id="{D3876F89-5335-0C70-3A89-D63758F18B59}"/>
              </a:ext>
            </a:extLst>
          </p:cNvPr>
          <p:cNvPicPr>
            <a:picLocks noChangeAspect="1"/>
          </p:cNvPicPr>
          <p:nvPr/>
        </p:nvPicPr>
        <p:blipFill>
          <a:blip r:embed="rId2"/>
          <a:stretch>
            <a:fillRect/>
          </a:stretch>
        </p:blipFill>
        <p:spPr>
          <a:xfrm>
            <a:off x="338421" y="917584"/>
            <a:ext cx="2703154" cy="1767967"/>
          </a:xfrm>
          <a:prstGeom prst="rect">
            <a:avLst/>
          </a:prstGeom>
        </p:spPr>
      </p:pic>
      <p:pic>
        <p:nvPicPr>
          <p:cNvPr id="18" name="Image 17">
            <a:extLst>
              <a:ext uri="{FF2B5EF4-FFF2-40B4-BE49-F238E27FC236}">
                <a16:creationId xmlns:a16="http://schemas.microsoft.com/office/drawing/2014/main" id="{0FF4DFBA-0F6E-5BF9-1FE5-83B097928E55}"/>
              </a:ext>
            </a:extLst>
          </p:cNvPr>
          <p:cNvPicPr>
            <a:picLocks noChangeAspect="1"/>
          </p:cNvPicPr>
          <p:nvPr/>
        </p:nvPicPr>
        <p:blipFill>
          <a:blip r:embed="rId3"/>
          <a:stretch>
            <a:fillRect/>
          </a:stretch>
        </p:blipFill>
        <p:spPr>
          <a:xfrm>
            <a:off x="6160519" y="857854"/>
            <a:ext cx="2623059" cy="1778810"/>
          </a:xfrm>
          <a:prstGeom prst="rect">
            <a:avLst/>
          </a:prstGeom>
        </p:spPr>
      </p:pic>
      <p:pic>
        <p:nvPicPr>
          <p:cNvPr id="19" name="Image 18">
            <a:extLst>
              <a:ext uri="{FF2B5EF4-FFF2-40B4-BE49-F238E27FC236}">
                <a16:creationId xmlns:a16="http://schemas.microsoft.com/office/drawing/2014/main" id="{8F0DEBF3-E300-4B36-3220-7D665F9C638D}"/>
              </a:ext>
            </a:extLst>
          </p:cNvPr>
          <p:cNvPicPr>
            <a:picLocks noChangeAspect="1"/>
          </p:cNvPicPr>
          <p:nvPr/>
        </p:nvPicPr>
        <p:blipFill>
          <a:blip r:embed="rId4"/>
          <a:stretch>
            <a:fillRect/>
          </a:stretch>
        </p:blipFill>
        <p:spPr>
          <a:xfrm>
            <a:off x="338422" y="3097748"/>
            <a:ext cx="2703154" cy="1698641"/>
          </a:xfrm>
          <a:prstGeom prst="rect">
            <a:avLst/>
          </a:prstGeom>
        </p:spPr>
      </p:pic>
      <p:sp>
        <p:nvSpPr>
          <p:cNvPr id="20" name="ZoneTexte 19">
            <a:extLst>
              <a:ext uri="{FF2B5EF4-FFF2-40B4-BE49-F238E27FC236}">
                <a16:creationId xmlns:a16="http://schemas.microsoft.com/office/drawing/2014/main" id="{8EDDD626-CAB1-8831-E298-578F16CF34EF}"/>
              </a:ext>
            </a:extLst>
          </p:cNvPr>
          <p:cNvSpPr txBox="1"/>
          <p:nvPr/>
        </p:nvSpPr>
        <p:spPr>
          <a:xfrm>
            <a:off x="3041575" y="889239"/>
            <a:ext cx="2042383" cy="1384995"/>
          </a:xfrm>
          <a:prstGeom prst="rect">
            <a:avLst/>
          </a:prstGeom>
          <a:noFill/>
        </p:spPr>
        <p:txBody>
          <a:bodyPr wrap="square" rtlCol="0">
            <a:spAutoFit/>
          </a:bodyPr>
          <a:lstStyle/>
          <a:p>
            <a:r>
              <a:rPr lang="fr-FR" sz="1200" dirty="0">
                <a:solidFill>
                  <a:schemeClr val="bg2"/>
                </a:solidFill>
                <a:latin typeface="Lancelot" panose="020B0604020202020204" charset="0"/>
              </a:rPr>
              <a:t>L’objectif de ce jeu était de mettre en scène une confrontation entre la lumière et les ténèbres à l’époque de la renaissance.</a:t>
            </a:r>
          </a:p>
          <a:p>
            <a:r>
              <a:rPr lang="fr-FR" sz="1200" dirty="0">
                <a:solidFill>
                  <a:schemeClr val="bg2"/>
                </a:solidFill>
                <a:latin typeface="Lancelot" panose="020B0604020202020204" charset="0"/>
              </a:rPr>
              <a:t>A cette époque, les châteaux occupaient une place importante dans le paysage</a:t>
            </a:r>
          </a:p>
        </p:txBody>
      </p:sp>
      <p:sp>
        <p:nvSpPr>
          <p:cNvPr id="21" name="ZoneTexte 20">
            <a:extLst>
              <a:ext uri="{FF2B5EF4-FFF2-40B4-BE49-F238E27FC236}">
                <a16:creationId xmlns:a16="http://schemas.microsoft.com/office/drawing/2014/main" id="{ACD6B826-7C0B-4373-6BC6-3BF76D8A5F9E}"/>
              </a:ext>
            </a:extLst>
          </p:cNvPr>
          <p:cNvSpPr txBox="1"/>
          <p:nvPr/>
        </p:nvSpPr>
        <p:spPr>
          <a:xfrm>
            <a:off x="6160518" y="4075684"/>
            <a:ext cx="2623059" cy="646331"/>
          </a:xfrm>
          <a:prstGeom prst="rect">
            <a:avLst/>
          </a:prstGeom>
          <a:noFill/>
        </p:spPr>
        <p:txBody>
          <a:bodyPr wrap="square" rtlCol="0">
            <a:spAutoFit/>
          </a:bodyPr>
          <a:lstStyle/>
          <a:p>
            <a:r>
              <a:rPr lang="fr-FR" sz="1200" dirty="0">
                <a:solidFill>
                  <a:schemeClr val="bg2"/>
                </a:solidFill>
                <a:latin typeface="Lancelot" panose="020B0604020202020204" charset="0"/>
              </a:rPr>
              <a:t>*Pour des raisons techniques, l’idée de parcourir l’intérieur d’un château n’a pas été retenue.</a:t>
            </a:r>
          </a:p>
        </p:txBody>
      </p:sp>
      <p:sp>
        <p:nvSpPr>
          <p:cNvPr id="22" name="ZoneTexte 21">
            <a:extLst>
              <a:ext uri="{FF2B5EF4-FFF2-40B4-BE49-F238E27FC236}">
                <a16:creationId xmlns:a16="http://schemas.microsoft.com/office/drawing/2014/main" id="{8631C78C-D726-C293-7CB1-7264EF42BA20}"/>
              </a:ext>
            </a:extLst>
          </p:cNvPr>
          <p:cNvSpPr txBox="1"/>
          <p:nvPr/>
        </p:nvSpPr>
        <p:spPr>
          <a:xfrm>
            <a:off x="3041575" y="3097748"/>
            <a:ext cx="2042383" cy="830997"/>
          </a:xfrm>
          <a:prstGeom prst="rect">
            <a:avLst/>
          </a:prstGeom>
          <a:noFill/>
        </p:spPr>
        <p:txBody>
          <a:bodyPr wrap="square" rtlCol="0">
            <a:spAutoFit/>
          </a:bodyPr>
          <a:lstStyle/>
          <a:p>
            <a:r>
              <a:rPr lang="fr-FR" sz="1200" dirty="0">
                <a:solidFill>
                  <a:schemeClr val="bg2"/>
                </a:solidFill>
                <a:latin typeface="Lancelot" panose="020B0604020202020204" charset="0"/>
              </a:rPr>
              <a:t>Depuis le ciel, on peut admirer la prestance des châteaux et l’immensité des jardins qui les entourent.</a:t>
            </a:r>
          </a:p>
        </p:txBody>
      </p:sp>
      <p:sp>
        <p:nvSpPr>
          <p:cNvPr id="23" name="ZoneTexte 22">
            <a:extLst>
              <a:ext uri="{FF2B5EF4-FFF2-40B4-BE49-F238E27FC236}">
                <a16:creationId xmlns:a16="http://schemas.microsoft.com/office/drawing/2014/main" id="{3BD42937-44B8-957C-E28E-D6A60DB6A021}"/>
              </a:ext>
            </a:extLst>
          </p:cNvPr>
          <p:cNvSpPr txBox="1"/>
          <p:nvPr/>
        </p:nvSpPr>
        <p:spPr>
          <a:xfrm>
            <a:off x="6100449" y="2755294"/>
            <a:ext cx="2683129" cy="646331"/>
          </a:xfrm>
          <a:prstGeom prst="rect">
            <a:avLst/>
          </a:prstGeom>
          <a:noFill/>
        </p:spPr>
        <p:txBody>
          <a:bodyPr wrap="square" rtlCol="0">
            <a:spAutoFit/>
          </a:bodyPr>
          <a:lstStyle/>
          <a:p>
            <a:r>
              <a:rPr lang="fr-FR" sz="1200" dirty="0">
                <a:solidFill>
                  <a:schemeClr val="bg2"/>
                </a:solidFill>
                <a:latin typeface="Lancelot" panose="020B0604020202020204" charset="0"/>
              </a:rPr>
              <a:t>L’abondance de détail du sol au plafond est l’une des caractéristiques de l’intérieur d’un château.</a:t>
            </a:r>
          </a:p>
        </p:txBody>
      </p:sp>
    </p:spTree>
    <p:extLst>
      <p:ext uri="{BB962C8B-B14F-4D97-AF65-F5344CB8AC3E}">
        <p14:creationId xmlns:p14="http://schemas.microsoft.com/office/powerpoint/2010/main" val="3766661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86;p39">
            <a:extLst>
              <a:ext uri="{FF2B5EF4-FFF2-40B4-BE49-F238E27FC236}">
                <a16:creationId xmlns:a16="http://schemas.microsoft.com/office/drawing/2014/main" id="{63F3F48F-4A60-417C-C36E-038CDCC16991}"/>
              </a:ext>
            </a:extLst>
          </p:cNvPr>
          <p:cNvSpPr txBox="1">
            <a:spLocks noGrp="1"/>
          </p:cNvSpPr>
          <p:nvPr>
            <p:ph type="title"/>
          </p:nvPr>
        </p:nvSpPr>
        <p:spPr>
          <a:xfrm>
            <a:off x="136197" y="57907"/>
            <a:ext cx="7723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L’environnement </a:t>
            </a:r>
            <a:r>
              <a:rPr lang="en" sz="1500" dirty="0"/>
              <a:t>- jardin</a:t>
            </a:r>
            <a:endParaRPr sz="1500" dirty="0"/>
          </a:p>
        </p:txBody>
      </p:sp>
      <p:sp>
        <p:nvSpPr>
          <p:cNvPr id="12" name="Google Shape;887;p39">
            <a:extLst>
              <a:ext uri="{FF2B5EF4-FFF2-40B4-BE49-F238E27FC236}">
                <a16:creationId xmlns:a16="http://schemas.microsoft.com/office/drawing/2014/main" id="{811DAE82-B6A9-EBE3-6008-CF25F4282659}"/>
              </a:ext>
            </a:extLst>
          </p:cNvPr>
          <p:cNvSpPr/>
          <p:nvPr/>
        </p:nvSpPr>
        <p:spPr>
          <a:xfrm flipH="1">
            <a:off x="184905" y="693505"/>
            <a:ext cx="6202545" cy="45719"/>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5" name="Image 4">
            <a:extLst>
              <a:ext uri="{FF2B5EF4-FFF2-40B4-BE49-F238E27FC236}">
                <a16:creationId xmlns:a16="http://schemas.microsoft.com/office/drawing/2014/main" id="{23450D1C-9839-5FE5-ED90-885B79243E5E}"/>
              </a:ext>
            </a:extLst>
          </p:cNvPr>
          <p:cNvPicPr>
            <a:picLocks noChangeAspect="1"/>
          </p:cNvPicPr>
          <p:nvPr/>
        </p:nvPicPr>
        <p:blipFill>
          <a:blip r:embed="rId2"/>
          <a:stretch>
            <a:fillRect/>
          </a:stretch>
        </p:blipFill>
        <p:spPr>
          <a:xfrm>
            <a:off x="1127982" y="929886"/>
            <a:ext cx="4348774" cy="3647873"/>
          </a:xfrm>
          <a:prstGeom prst="rect">
            <a:avLst/>
          </a:prstGeom>
        </p:spPr>
      </p:pic>
      <p:pic>
        <p:nvPicPr>
          <p:cNvPr id="7" name="Image 6">
            <a:extLst>
              <a:ext uri="{FF2B5EF4-FFF2-40B4-BE49-F238E27FC236}">
                <a16:creationId xmlns:a16="http://schemas.microsoft.com/office/drawing/2014/main" id="{9803C4C8-D8D4-CDE2-A097-FFD83A90FC8F}"/>
              </a:ext>
            </a:extLst>
          </p:cNvPr>
          <p:cNvPicPr>
            <a:picLocks noChangeAspect="1"/>
          </p:cNvPicPr>
          <p:nvPr/>
        </p:nvPicPr>
        <p:blipFill>
          <a:blip r:embed="rId3"/>
          <a:stretch>
            <a:fillRect/>
          </a:stretch>
        </p:blipFill>
        <p:spPr>
          <a:xfrm>
            <a:off x="5727720" y="2387275"/>
            <a:ext cx="1661990" cy="1357640"/>
          </a:xfrm>
          <a:prstGeom prst="rect">
            <a:avLst/>
          </a:prstGeom>
        </p:spPr>
      </p:pic>
      <p:pic>
        <p:nvPicPr>
          <p:cNvPr id="9" name="Image 8">
            <a:extLst>
              <a:ext uri="{FF2B5EF4-FFF2-40B4-BE49-F238E27FC236}">
                <a16:creationId xmlns:a16="http://schemas.microsoft.com/office/drawing/2014/main" id="{9D60CD31-3185-1FF6-E691-E81E69FF94F5}"/>
              </a:ext>
            </a:extLst>
          </p:cNvPr>
          <p:cNvPicPr>
            <a:picLocks noChangeAspect="1"/>
          </p:cNvPicPr>
          <p:nvPr/>
        </p:nvPicPr>
        <p:blipFill>
          <a:blip r:embed="rId4"/>
          <a:stretch>
            <a:fillRect/>
          </a:stretch>
        </p:blipFill>
        <p:spPr>
          <a:xfrm>
            <a:off x="7489410" y="802122"/>
            <a:ext cx="1515987" cy="1500994"/>
          </a:xfrm>
          <a:prstGeom prst="rect">
            <a:avLst/>
          </a:prstGeom>
        </p:spPr>
      </p:pic>
      <p:sp>
        <p:nvSpPr>
          <p:cNvPr id="10" name="ZoneTexte 9">
            <a:extLst>
              <a:ext uri="{FF2B5EF4-FFF2-40B4-BE49-F238E27FC236}">
                <a16:creationId xmlns:a16="http://schemas.microsoft.com/office/drawing/2014/main" id="{F490207A-7114-E3A8-71FC-14F3269FFC1A}"/>
              </a:ext>
            </a:extLst>
          </p:cNvPr>
          <p:cNvSpPr txBox="1"/>
          <p:nvPr/>
        </p:nvSpPr>
        <p:spPr>
          <a:xfrm>
            <a:off x="-19203" y="1324931"/>
            <a:ext cx="1147185" cy="3046988"/>
          </a:xfrm>
          <a:prstGeom prst="rect">
            <a:avLst/>
          </a:prstGeom>
          <a:noFill/>
        </p:spPr>
        <p:txBody>
          <a:bodyPr wrap="square" rtlCol="0">
            <a:spAutoFit/>
          </a:bodyPr>
          <a:lstStyle/>
          <a:p>
            <a:pPr algn="r"/>
            <a:r>
              <a:rPr lang="fr-FR" sz="1200" dirty="0">
                <a:solidFill>
                  <a:schemeClr val="bg2"/>
                </a:solidFill>
                <a:latin typeface="Lancelot" panose="020B0604020202020204" charset="0"/>
              </a:rPr>
              <a:t>Les jardins à la française ont la particularité de suivre des motifs géométriques aussi bien dans le taillage des buissons que dans la répartition des fleurs. Ces fleurs deviennent ensuite l’élément coloré qui vient attiré notre regard.</a:t>
            </a:r>
          </a:p>
        </p:txBody>
      </p:sp>
      <p:sp>
        <p:nvSpPr>
          <p:cNvPr id="13" name="ZoneTexte 12">
            <a:extLst>
              <a:ext uri="{FF2B5EF4-FFF2-40B4-BE49-F238E27FC236}">
                <a16:creationId xmlns:a16="http://schemas.microsoft.com/office/drawing/2014/main" id="{70FD1E90-C80F-71F2-3B83-80E822E0BB91}"/>
              </a:ext>
            </a:extLst>
          </p:cNvPr>
          <p:cNvSpPr txBox="1"/>
          <p:nvPr/>
        </p:nvSpPr>
        <p:spPr>
          <a:xfrm>
            <a:off x="7389710" y="2558263"/>
            <a:ext cx="1450593" cy="1015663"/>
          </a:xfrm>
          <a:prstGeom prst="rect">
            <a:avLst/>
          </a:prstGeom>
          <a:noFill/>
        </p:spPr>
        <p:txBody>
          <a:bodyPr wrap="square" rtlCol="0">
            <a:spAutoFit/>
          </a:bodyPr>
          <a:lstStyle/>
          <a:p>
            <a:r>
              <a:rPr lang="fr-FR" sz="1200" dirty="0">
                <a:solidFill>
                  <a:schemeClr val="bg2"/>
                </a:solidFill>
                <a:latin typeface="Lancelot" panose="020B0604020202020204" charset="0"/>
              </a:rPr>
              <a:t>Il est également possible de retrouver des bassins et des fontaines très impressionnantes.</a:t>
            </a:r>
          </a:p>
        </p:txBody>
      </p:sp>
      <p:sp>
        <p:nvSpPr>
          <p:cNvPr id="14" name="ZoneTexte 13">
            <a:extLst>
              <a:ext uri="{FF2B5EF4-FFF2-40B4-BE49-F238E27FC236}">
                <a16:creationId xmlns:a16="http://schemas.microsoft.com/office/drawing/2014/main" id="{2E4E7D5A-EF1F-B965-DA62-43F094F6F020}"/>
              </a:ext>
            </a:extLst>
          </p:cNvPr>
          <p:cNvSpPr txBox="1"/>
          <p:nvPr/>
        </p:nvSpPr>
        <p:spPr>
          <a:xfrm>
            <a:off x="6289581" y="1074643"/>
            <a:ext cx="1199829" cy="830997"/>
          </a:xfrm>
          <a:prstGeom prst="rect">
            <a:avLst/>
          </a:prstGeom>
          <a:noFill/>
        </p:spPr>
        <p:txBody>
          <a:bodyPr wrap="square" rtlCol="0">
            <a:spAutoFit/>
          </a:bodyPr>
          <a:lstStyle/>
          <a:p>
            <a:r>
              <a:rPr lang="fr-FR" sz="1200" dirty="0">
                <a:solidFill>
                  <a:schemeClr val="bg2"/>
                </a:solidFill>
                <a:latin typeface="Lancelot" panose="020B0604020202020204" charset="0"/>
              </a:rPr>
              <a:t>Des grands portails dorés sont utilisé en guise de moyen d’accès.</a:t>
            </a:r>
          </a:p>
        </p:txBody>
      </p:sp>
      <p:pic>
        <p:nvPicPr>
          <p:cNvPr id="17" name="Image 16">
            <a:extLst>
              <a:ext uri="{FF2B5EF4-FFF2-40B4-BE49-F238E27FC236}">
                <a16:creationId xmlns:a16="http://schemas.microsoft.com/office/drawing/2014/main" id="{0614B7B5-564A-6FDB-8103-2080A7FECD42}"/>
              </a:ext>
            </a:extLst>
          </p:cNvPr>
          <p:cNvPicPr>
            <a:picLocks noChangeAspect="1"/>
          </p:cNvPicPr>
          <p:nvPr/>
        </p:nvPicPr>
        <p:blipFill>
          <a:blip r:embed="rId5"/>
          <a:stretch>
            <a:fillRect/>
          </a:stretch>
        </p:blipFill>
        <p:spPr>
          <a:xfrm>
            <a:off x="7491862" y="3871182"/>
            <a:ext cx="1550942" cy="1121451"/>
          </a:xfrm>
          <a:prstGeom prst="rect">
            <a:avLst/>
          </a:prstGeom>
        </p:spPr>
      </p:pic>
      <p:sp>
        <p:nvSpPr>
          <p:cNvPr id="19" name="ZoneTexte 18">
            <a:extLst>
              <a:ext uri="{FF2B5EF4-FFF2-40B4-BE49-F238E27FC236}">
                <a16:creationId xmlns:a16="http://schemas.microsoft.com/office/drawing/2014/main" id="{3C4D4EEE-61C1-E871-B490-0C84B003539F}"/>
              </a:ext>
            </a:extLst>
          </p:cNvPr>
          <p:cNvSpPr txBox="1"/>
          <p:nvPr/>
        </p:nvSpPr>
        <p:spPr>
          <a:xfrm>
            <a:off x="6084197" y="4746412"/>
            <a:ext cx="2042383" cy="246221"/>
          </a:xfrm>
          <a:prstGeom prst="rect">
            <a:avLst/>
          </a:prstGeom>
          <a:noFill/>
        </p:spPr>
        <p:txBody>
          <a:bodyPr wrap="square" rtlCol="0">
            <a:spAutoFit/>
          </a:bodyPr>
          <a:lstStyle/>
          <a:p>
            <a:r>
              <a:rPr lang="fr-FR" sz="1000" i="1" dirty="0">
                <a:solidFill>
                  <a:schemeClr val="bg2"/>
                </a:solidFill>
                <a:latin typeface="Lancelot" panose="020B0604020202020204" charset="0"/>
              </a:rPr>
              <a:t>Scène du jardin in-</a:t>
            </a:r>
            <a:r>
              <a:rPr lang="fr-FR" sz="1000" i="1" dirty="0" err="1">
                <a:solidFill>
                  <a:schemeClr val="bg2"/>
                </a:solidFill>
                <a:latin typeface="Lancelot" panose="020B0604020202020204" charset="0"/>
              </a:rPr>
              <a:t>game</a:t>
            </a:r>
            <a:endParaRPr lang="fr-FR" sz="1000" i="1" dirty="0">
              <a:solidFill>
                <a:schemeClr val="bg2"/>
              </a:solidFill>
              <a:latin typeface="Lancelot" panose="020B0604020202020204" charset="0"/>
            </a:endParaRPr>
          </a:p>
        </p:txBody>
      </p:sp>
    </p:spTree>
    <p:extLst>
      <p:ext uri="{BB962C8B-B14F-4D97-AF65-F5344CB8AC3E}">
        <p14:creationId xmlns:p14="http://schemas.microsoft.com/office/powerpoint/2010/main" val="3281269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86;p39">
            <a:extLst>
              <a:ext uri="{FF2B5EF4-FFF2-40B4-BE49-F238E27FC236}">
                <a16:creationId xmlns:a16="http://schemas.microsoft.com/office/drawing/2014/main" id="{63F3F48F-4A60-417C-C36E-038CDCC16991}"/>
              </a:ext>
            </a:extLst>
          </p:cNvPr>
          <p:cNvSpPr txBox="1">
            <a:spLocks noGrp="1"/>
          </p:cNvSpPr>
          <p:nvPr>
            <p:ph type="title"/>
          </p:nvPr>
        </p:nvSpPr>
        <p:spPr>
          <a:xfrm>
            <a:off x="136196" y="57907"/>
            <a:ext cx="7305819"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L’environnement </a:t>
            </a:r>
            <a:r>
              <a:rPr lang="en" sz="1500" dirty="0"/>
              <a:t>– cimetiere - crypte</a:t>
            </a:r>
            <a:endParaRPr sz="1500" dirty="0"/>
          </a:p>
        </p:txBody>
      </p:sp>
      <p:sp>
        <p:nvSpPr>
          <p:cNvPr id="12" name="Google Shape;887;p39">
            <a:extLst>
              <a:ext uri="{FF2B5EF4-FFF2-40B4-BE49-F238E27FC236}">
                <a16:creationId xmlns:a16="http://schemas.microsoft.com/office/drawing/2014/main" id="{811DAE82-B6A9-EBE3-6008-CF25F4282659}"/>
              </a:ext>
            </a:extLst>
          </p:cNvPr>
          <p:cNvSpPr/>
          <p:nvPr/>
        </p:nvSpPr>
        <p:spPr>
          <a:xfrm flipH="1">
            <a:off x="184905" y="693505"/>
            <a:ext cx="6202545" cy="45719"/>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3" name="Image 2">
            <a:extLst>
              <a:ext uri="{FF2B5EF4-FFF2-40B4-BE49-F238E27FC236}">
                <a16:creationId xmlns:a16="http://schemas.microsoft.com/office/drawing/2014/main" id="{B7F9C463-DD83-6813-77DF-F75B7B5FB831}"/>
              </a:ext>
            </a:extLst>
          </p:cNvPr>
          <p:cNvPicPr>
            <a:picLocks noChangeAspect="1"/>
          </p:cNvPicPr>
          <p:nvPr/>
        </p:nvPicPr>
        <p:blipFill>
          <a:blip r:embed="rId2"/>
          <a:stretch>
            <a:fillRect/>
          </a:stretch>
        </p:blipFill>
        <p:spPr>
          <a:xfrm>
            <a:off x="237107" y="929821"/>
            <a:ext cx="3530743" cy="2446862"/>
          </a:xfrm>
          <a:prstGeom prst="rect">
            <a:avLst/>
          </a:prstGeom>
        </p:spPr>
      </p:pic>
      <p:pic>
        <p:nvPicPr>
          <p:cNvPr id="6" name="Image 5">
            <a:extLst>
              <a:ext uri="{FF2B5EF4-FFF2-40B4-BE49-F238E27FC236}">
                <a16:creationId xmlns:a16="http://schemas.microsoft.com/office/drawing/2014/main" id="{A6B6A0C7-C820-5B49-BCCE-8AB4E874E77A}"/>
              </a:ext>
            </a:extLst>
          </p:cNvPr>
          <p:cNvPicPr>
            <a:picLocks noChangeAspect="1"/>
          </p:cNvPicPr>
          <p:nvPr/>
        </p:nvPicPr>
        <p:blipFill>
          <a:blip r:embed="rId3"/>
          <a:stretch>
            <a:fillRect/>
          </a:stretch>
        </p:blipFill>
        <p:spPr>
          <a:xfrm>
            <a:off x="4764768" y="912833"/>
            <a:ext cx="2133699" cy="2463850"/>
          </a:xfrm>
          <a:prstGeom prst="rect">
            <a:avLst/>
          </a:prstGeom>
        </p:spPr>
      </p:pic>
      <p:pic>
        <p:nvPicPr>
          <p:cNvPr id="10" name="Image 9">
            <a:extLst>
              <a:ext uri="{FF2B5EF4-FFF2-40B4-BE49-F238E27FC236}">
                <a16:creationId xmlns:a16="http://schemas.microsoft.com/office/drawing/2014/main" id="{6FEE79A5-31B2-0BE7-23FB-9E6405375D4D}"/>
              </a:ext>
            </a:extLst>
          </p:cNvPr>
          <p:cNvPicPr>
            <a:picLocks noChangeAspect="1"/>
          </p:cNvPicPr>
          <p:nvPr/>
        </p:nvPicPr>
        <p:blipFill>
          <a:blip r:embed="rId4"/>
          <a:stretch>
            <a:fillRect/>
          </a:stretch>
        </p:blipFill>
        <p:spPr>
          <a:xfrm>
            <a:off x="136196" y="3466649"/>
            <a:ext cx="1622445" cy="1347877"/>
          </a:xfrm>
          <a:prstGeom prst="rect">
            <a:avLst/>
          </a:prstGeom>
        </p:spPr>
      </p:pic>
      <p:pic>
        <p:nvPicPr>
          <p:cNvPr id="14" name="Image 13">
            <a:extLst>
              <a:ext uri="{FF2B5EF4-FFF2-40B4-BE49-F238E27FC236}">
                <a16:creationId xmlns:a16="http://schemas.microsoft.com/office/drawing/2014/main" id="{6CBFDDF5-9F71-68F9-AE8D-C19AC15A705E}"/>
              </a:ext>
            </a:extLst>
          </p:cNvPr>
          <p:cNvPicPr>
            <a:picLocks noChangeAspect="1"/>
          </p:cNvPicPr>
          <p:nvPr/>
        </p:nvPicPr>
        <p:blipFill>
          <a:blip r:embed="rId5"/>
          <a:stretch>
            <a:fillRect/>
          </a:stretch>
        </p:blipFill>
        <p:spPr>
          <a:xfrm>
            <a:off x="6209573" y="1119107"/>
            <a:ext cx="2934427" cy="2347542"/>
          </a:xfrm>
          <a:prstGeom prst="rect">
            <a:avLst/>
          </a:prstGeom>
        </p:spPr>
      </p:pic>
      <p:sp>
        <p:nvSpPr>
          <p:cNvPr id="15" name="ZoneTexte 14">
            <a:extLst>
              <a:ext uri="{FF2B5EF4-FFF2-40B4-BE49-F238E27FC236}">
                <a16:creationId xmlns:a16="http://schemas.microsoft.com/office/drawing/2014/main" id="{85B21A8B-E208-2422-E47A-3887F0408C82}"/>
              </a:ext>
            </a:extLst>
          </p:cNvPr>
          <p:cNvSpPr txBox="1"/>
          <p:nvPr/>
        </p:nvSpPr>
        <p:spPr>
          <a:xfrm>
            <a:off x="7322080" y="806710"/>
            <a:ext cx="2042383" cy="246221"/>
          </a:xfrm>
          <a:prstGeom prst="rect">
            <a:avLst/>
          </a:prstGeom>
          <a:noFill/>
        </p:spPr>
        <p:txBody>
          <a:bodyPr wrap="square" rtlCol="0">
            <a:spAutoFit/>
          </a:bodyPr>
          <a:lstStyle/>
          <a:p>
            <a:r>
              <a:rPr lang="fr-FR" sz="1000" i="1" dirty="0">
                <a:solidFill>
                  <a:schemeClr val="bg2"/>
                </a:solidFill>
                <a:latin typeface="Lancelot" panose="020B0604020202020204" charset="0"/>
              </a:rPr>
              <a:t>Scène de la crypte in-</a:t>
            </a:r>
            <a:r>
              <a:rPr lang="fr-FR" sz="1000" i="1" dirty="0" err="1">
                <a:solidFill>
                  <a:schemeClr val="bg2"/>
                </a:solidFill>
                <a:latin typeface="Lancelot" panose="020B0604020202020204" charset="0"/>
              </a:rPr>
              <a:t>game</a:t>
            </a:r>
            <a:endParaRPr lang="fr-FR" sz="1000" i="1" dirty="0">
              <a:solidFill>
                <a:schemeClr val="bg2"/>
              </a:solidFill>
              <a:latin typeface="Lancelot" panose="020B0604020202020204" charset="0"/>
            </a:endParaRPr>
          </a:p>
        </p:txBody>
      </p:sp>
      <p:sp>
        <p:nvSpPr>
          <p:cNvPr id="16" name="ZoneTexte 15">
            <a:extLst>
              <a:ext uri="{FF2B5EF4-FFF2-40B4-BE49-F238E27FC236}">
                <a16:creationId xmlns:a16="http://schemas.microsoft.com/office/drawing/2014/main" id="{22B9F6C3-1C35-C966-5917-384B8D022538}"/>
              </a:ext>
            </a:extLst>
          </p:cNvPr>
          <p:cNvSpPr txBox="1"/>
          <p:nvPr/>
        </p:nvSpPr>
        <p:spPr>
          <a:xfrm>
            <a:off x="136196" y="4839372"/>
            <a:ext cx="2042383" cy="246221"/>
          </a:xfrm>
          <a:prstGeom prst="rect">
            <a:avLst/>
          </a:prstGeom>
          <a:noFill/>
        </p:spPr>
        <p:txBody>
          <a:bodyPr wrap="square" rtlCol="0">
            <a:spAutoFit/>
          </a:bodyPr>
          <a:lstStyle/>
          <a:p>
            <a:r>
              <a:rPr lang="fr-FR" sz="1000" i="1" dirty="0">
                <a:solidFill>
                  <a:schemeClr val="bg2"/>
                </a:solidFill>
                <a:latin typeface="Lancelot" panose="020B0604020202020204" charset="0"/>
              </a:rPr>
              <a:t>Scène du cimetière in-</a:t>
            </a:r>
            <a:r>
              <a:rPr lang="fr-FR" sz="1000" i="1" dirty="0" err="1">
                <a:solidFill>
                  <a:schemeClr val="bg2"/>
                </a:solidFill>
                <a:latin typeface="Lancelot" panose="020B0604020202020204" charset="0"/>
              </a:rPr>
              <a:t>game</a:t>
            </a:r>
            <a:endParaRPr lang="fr-FR" sz="1000" i="1" dirty="0">
              <a:solidFill>
                <a:schemeClr val="bg2"/>
              </a:solidFill>
              <a:latin typeface="Lancelot" panose="020B0604020202020204" charset="0"/>
            </a:endParaRPr>
          </a:p>
        </p:txBody>
      </p:sp>
      <p:sp>
        <p:nvSpPr>
          <p:cNvPr id="17" name="ZoneTexte 16">
            <a:extLst>
              <a:ext uri="{FF2B5EF4-FFF2-40B4-BE49-F238E27FC236}">
                <a16:creationId xmlns:a16="http://schemas.microsoft.com/office/drawing/2014/main" id="{C9ED8F4C-EB02-0C91-1E0D-AB43B293BCA6}"/>
              </a:ext>
            </a:extLst>
          </p:cNvPr>
          <p:cNvSpPr txBox="1"/>
          <p:nvPr/>
        </p:nvSpPr>
        <p:spPr>
          <a:xfrm>
            <a:off x="1943363" y="3672345"/>
            <a:ext cx="1622445" cy="1015663"/>
          </a:xfrm>
          <a:prstGeom prst="rect">
            <a:avLst/>
          </a:prstGeom>
          <a:noFill/>
        </p:spPr>
        <p:txBody>
          <a:bodyPr wrap="square" rtlCol="0">
            <a:spAutoFit/>
          </a:bodyPr>
          <a:lstStyle/>
          <a:p>
            <a:r>
              <a:rPr lang="fr-FR" sz="1200" dirty="0">
                <a:solidFill>
                  <a:schemeClr val="bg2"/>
                </a:solidFill>
                <a:latin typeface="Lancelot" panose="020B0604020202020204" charset="0"/>
              </a:rPr>
              <a:t>Les cimetières sont des endroits inquiétants dont l’élément principal est souvent une mystérieuse chapelle.</a:t>
            </a:r>
          </a:p>
        </p:txBody>
      </p:sp>
      <p:sp>
        <p:nvSpPr>
          <p:cNvPr id="18" name="ZoneTexte 17">
            <a:extLst>
              <a:ext uri="{FF2B5EF4-FFF2-40B4-BE49-F238E27FC236}">
                <a16:creationId xmlns:a16="http://schemas.microsoft.com/office/drawing/2014/main" id="{54BC52EE-2D22-B05A-1D1C-AC8EAC0B868F}"/>
              </a:ext>
            </a:extLst>
          </p:cNvPr>
          <p:cNvSpPr txBox="1"/>
          <p:nvPr/>
        </p:nvSpPr>
        <p:spPr>
          <a:xfrm>
            <a:off x="4764768" y="3701227"/>
            <a:ext cx="4243036" cy="646331"/>
          </a:xfrm>
          <a:prstGeom prst="rect">
            <a:avLst/>
          </a:prstGeom>
          <a:noFill/>
        </p:spPr>
        <p:txBody>
          <a:bodyPr wrap="square" rtlCol="0">
            <a:spAutoFit/>
          </a:bodyPr>
          <a:lstStyle/>
          <a:p>
            <a:r>
              <a:rPr lang="fr-FR" sz="1200" dirty="0">
                <a:solidFill>
                  <a:schemeClr val="bg2"/>
                </a:solidFill>
                <a:latin typeface="Lancelot" panose="020B0604020202020204" charset="0"/>
              </a:rPr>
              <a:t>L’enfermement dans une crypte et le simple éclairage à l’aide de torches, peuvent susciter la peur chez n’importe qui. On ne sait jamais à quoi s’attendre derrière tous ces couloirs.</a:t>
            </a:r>
          </a:p>
        </p:txBody>
      </p:sp>
    </p:spTree>
    <p:extLst>
      <p:ext uri="{BB962C8B-B14F-4D97-AF65-F5344CB8AC3E}">
        <p14:creationId xmlns:p14="http://schemas.microsoft.com/office/powerpoint/2010/main" val="1635867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86;p39">
            <a:extLst>
              <a:ext uri="{FF2B5EF4-FFF2-40B4-BE49-F238E27FC236}">
                <a16:creationId xmlns:a16="http://schemas.microsoft.com/office/drawing/2014/main" id="{63F3F48F-4A60-417C-C36E-038CDCC16991}"/>
              </a:ext>
            </a:extLst>
          </p:cNvPr>
          <p:cNvSpPr txBox="1">
            <a:spLocks noGrp="1"/>
          </p:cNvSpPr>
          <p:nvPr>
            <p:ph type="title"/>
          </p:nvPr>
        </p:nvSpPr>
        <p:spPr>
          <a:xfrm>
            <a:off x="136197" y="57907"/>
            <a:ext cx="7723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 Personnage </a:t>
            </a:r>
            <a:r>
              <a:rPr lang="en" sz="1500" dirty="0"/>
              <a:t>– les ailes</a:t>
            </a:r>
            <a:endParaRPr sz="1500" dirty="0"/>
          </a:p>
        </p:txBody>
      </p:sp>
      <p:sp>
        <p:nvSpPr>
          <p:cNvPr id="12" name="Google Shape;887;p39">
            <a:extLst>
              <a:ext uri="{FF2B5EF4-FFF2-40B4-BE49-F238E27FC236}">
                <a16:creationId xmlns:a16="http://schemas.microsoft.com/office/drawing/2014/main" id="{811DAE82-B6A9-EBE3-6008-CF25F4282659}"/>
              </a:ext>
            </a:extLst>
          </p:cNvPr>
          <p:cNvSpPr/>
          <p:nvPr/>
        </p:nvSpPr>
        <p:spPr>
          <a:xfrm flipH="1">
            <a:off x="184905" y="693505"/>
            <a:ext cx="6202545" cy="45719"/>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4" name="Image 3">
            <a:extLst>
              <a:ext uri="{FF2B5EF4-FFF2-40B4-BE49-F238E27FC236}">
                <a16:creationId xmlns:a16="http://schemas.microsoft.com/office/drawing/2014/main" id="{35194D25-E10A-EEA8-1D4D-5BF7C3EEF42B}"/>
              </a:ext>
            </a:extLst>
          </p:cNvPr>
          <p:cNvPicPr>
            <a:picLocks noChangeAspect="1"/>
          </p:cNvPicPr>
          <p:nvPr/>
        </p:nvPicPr>
        <p:blipFill>
          <a:blip r:embed="rId2"/>
          <a:stretch>
            <a:fillRect/>
          </a:stretch>
        </p:blipFill>
        <p:spPr>
          <a:xfrm>
            <a:off x="343521" y="995523"/>
            <a:ext cx="2693355" cy="3079572"/>
          </a:xfrm>
          <a:prstGeom prst="rect">
            <a:avLst/>
          </a:prstGeom>
        </p:spPr>
      </p:pic>
      <p:pic>
        <p:nvPicPr>
          <p:cNvPr id="7" name="Image 6">
            <a:extLst>
              <a:ext uri="{FF2B5EF4-FFF2-40B4-BE49-F238E27FC236}">
                <a16:creationId xmlns:a16="http://schemas.microsoft.com/office/drawing/2014/main" id="{AD3312BF-A576-4257-458C-07E699DFD4B1}"/>
              </a:ext>
            </a:extLst>
          </p:cNvPr>
          <p:cNvPicPr>
            <a:picLocks noChangeAspect="1"/>
          </p:cNvPicPr>
          <p:nvPr/>
        </p:nvPicPr>
        <p:blipFill>
          <a:blip r:embed="rId3"/>
          <a:stretch>
            <a:fillRect/>
          </a:stretch>
        </p:blipFill>
        <p:spPr>
          <a:xfrm>
            <a:off x="4178206" y="995523"/>
            <a:ext cx="2042383" cy="3972263"/>
          </a:xfrm>
          <a:prstGeom prst="rect">
            <a:avLst/>
          </a:prstGeom>
        </p:spPr>
      </p:pic>
      <p:sp>
        <p:nvSpPr>
          <p:cNvPr id="14" name="ZoneTexte 13">
            <a:extLst>
              <a:ext uri="{FF2B5EF4-FFF2-40B4-BE49-F238E27FC236}">
                <a16:creationId xmlns:a16="http://schemas.microsoft.com/office/drawing/2014/main" id="{13FDA9F1-095B-45BF-ADE5-4A0B121F3389}"/>
              </a:ext>
            </a:extLst>
          </p:cNvPr>
          <p:cNvSpPr txBox="1"/>
          <p:nvPr/>
        </p:nvSpPr>
        <p:spPr>
          <a:xfrm>
            <a:off x="6387450" y="995523"/>
            <a:ext cx="2676455" cy="461665"/>
          </a:xfrm>
          <a:prstGeom prst="rect">
            <a:avLst/>
          </a:prstGeom>
          <a:noFill/>
        </p:spPr>
        <p:txBody>
          <a:bodyPr wrap="square" rtlCol="0">
            <a:spAutoFit/>
          </a:bodyPr>
          <a:lstStyle/>
          <a:p>
            <a:r>
              <a:rPr lang="fr-FR" sz="1200" dirty="0">
                <a:solidFill>
                  <a:schemeClr val="bg2"/>
                </a:solidFill>
                <a:latin typeface="Lancelot" panose="020B0604020202020204" charset="0"/>
              </a:rPr>
              <a:t>L’ange est une figure divine qui peut aussi venir sur terre pour combattre ces ennemis.</a:t>
            </a:r>
          </a:p>
        </p:txBody>
      </p:sp>
      <p:sp>
        <p:nvSpPr>
          <p:cNvPr id="18" name="ZoneTexte 17">
            <a:extLst>
              <a:ext uri="{FF2B5EF4-FFF2-40B4-BE49-F238E27FC236}">
                <a16:creationId xmlns:a16="http://schemas.microsoft.com/office/drawing/2014/main" id="{CD4D2AA1-5220-F2B5-F0FB-3AEE121CEB51}"/>
              </a:ext>
            </a:extLst>
          </p:cNvPr>
          <p:cNvSpPr txBox="1"/>
          <p:nvPr/>
        </p:nvSpPr>
        <p:spPr>
          <a:xfrm>
            <a:off x="343521" y="4321455"/>
            <a:ext cx="2693355" cy="646331"/>
          </a:xfrm>
          <a:prstGeom prst="rect">
            <a:avLst/>
          </a:prstGeom>
          <a:noFill/>
        </p:spPr>
        <p:txBody>
          <a:bodyPr wrap="square" rtlCol="0">
            <a:spAutoFit/>
          </a:bodyPr>
          <a:lstStyle/>
          <a:p>
            <a:r>
              <a:rPr lang="fr-FR" sz="1200" dirty="0">
                <a:solidFill>
                  <a:schemeClr val="bg2"/>
                </a:solidFill>
                <a:latin typeface="Lancelot" panose="020B0604020202020204" charset="0"/>
              </a:rPr>
              <a:t>Les ailes et leurs capacités à diffuser cette lumière divine deviennent un élément essentiel pour notre gardien.</a:t>
            </a:r>
          </a:p>
        </p:txBody>
      </p:sp>
    </p:spTree>
    <p:extLst>
      <p:ext uri="{BB962C8B-B14F-4D97-AF65-F5344CB8AC3E}">
        <p14:creationId xmlns:p14="http://schemas.microsoft.com/office/powerpoint/2010/main" val="198766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86;p39">
            <a:extLst>
              <a:ext uri="{FF2B5EF4-FFF2-40B4-BE49-F238E27FC236}">
                <a16:creationId xmlns:a16="http://schemas.microsoft.com/office/drawing/2014/main" id="{63F3F48F-4A60-417C-C36E-038CDCC16991}"/>
              </a:ext>
            </a:extLst>
          </p:cNvPr>
          <p:cNvSpPr txBox="1">
            <a:spLocks noGrp="1"/>
          </p:cNvSpPr>
          <p:nvPr>
            <p:ph type="title"/>
          </p:nvPr>
        </p:nvSpPr>
        <p:spPr>
          <a:xfrm>
            <a:off x="136197" y="57907"/>
            <a:ext cx="7723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 Personnage </a:t>
            </a:r>
            <a:r>
              <a:rPr lang="en" sz="1500" dirty="0"/>
              <a:t>– l’esprit</a:t>
            </a:r>
            <a:endParaRPr sz="1500" dirty="0"/>
          </a:p>
        </p:txBody>
      </p:sp>
      <p:sp>
        <p:nvSpPr>
          <p:cNvPr id="12" name="Google Shape;887;p39">
            <a:extLst>
              <a:ext uri="{FF2B5EF4-FFF2-40B4-BE49-F238E27FC236}">
                <a16:creationId xmlns:a16="http://schemas.microsoft.com/office/drawing/2014/main" id="{811DAE82-B6A9-EBE3-6008-CF25F4282659}"/>
              </a:ext>
            </a:extLst>
          </p:cNvPr>
          <p:cNvSpPr/>
          <p:nvPr/>
        </p:nvSpPr>
        <p:spPr>
          <a:xfrm flipH="1">
            <a:off x="184905" y="693505"/>
            <a:ext cx="6202545" cy="45719"/>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9" name="Image 8">
            <a:extLst>
              <a:ext uri="{FF2B5EF4-FFF2-40B4-BE49-F238E27FC236}">
                <a16:creationId xmlns:a16="http://schemas.microsoft.com/office/drawing/2014/main" id="{35ACD246-A862-D8B2-F29B-07F3F95F0011}"/>
              </a:ext>
            </a:extLst>
          </p:cNvPr>
          <p:cNvPicPr>
            <a:picLocks noChangeAspect="1"/>
          </p:cNvPicPr>
          <p:nvPr/>
        </p:nvPicPr>
        <p:blipFill>
          <a:blip r:embed="rId2"/>
          <a:stretch>
            <a:fillRect/>
          </a:stretch>
        </p:blipFill>
        <p:spPr>
          <a:xfrm>
            <a:off x="307961" y="1008296"/>
            <a:ext cx="5452091" cy="3165731"/>
          </a:xfrm>
          <a:prstGeom prst="rect">
            <a:avLst/>
          </a:prstGeom>
        </p:spPr>
      </p:pic>
      <p:pic>
        <p:nvPicPr>
          <p:cNvPr id="13" name="Image 12">
            <a:extLst>
              <a:ext uri="{FF2B5EF4-FFF2-40B4-BE49-F238E27FC236}">
                <a16:creationId xmlns:a16="http://schemas.microsoft.com/office/drawing/2014/main" id="{B76CF8FF-356D-32F1-AC24-1E30F95825FA}"/>
              </a:ext>
            </a:extLst>
          </p:cNvPr>
          <p:cNvPicPr>
            <a:picLocks noChangeAspect="1"/>
          </p:cNvPicPr>
          <p:nvPr/>
        </p:nvPicPr>
        <p:blipFill>
          <a:blip r:embed="rId3"/>
          <a:stretch>
            <a:fillRect/>
          </a:stretch>
        </p:blipFill>
        <p:spPr>
          <a:xfrm>
            <a:off x="7800085" y="1029326"/>
            <a:ext cx="882260" cy="1726327"/>
          </a:xfrm>
          <a:prstGeom prst="rect">
            <a:avLst/>
          </a:prstGeom>
        </p:spPr>
      </p:pic>
      <p:pic>
        <p:nvPicPr>
          <p:cNvPr id="16" name="Image 15">
            <a:extLst>
              <a:ext uri="{FF2B5EF4-FFF2-40B4-BE49-F238E27FC236}">
                <a16:creationId xmlns:a16="http://schemas.microsoft.com/office/drawing/2014/main" id="{DA860A23-4C87-9681-C548-1C2FBF095085}"/>
              </a:ext>
            </a:extLst>
          </p:cNvPr>
          <p:cNvPicPr>
            <a:picLocks noChangeAspect="1"/>
          </p:cNvPicPr>
          <p:nvPr/>
        </p:nvPicPr>
        <p:blipFill>
          <a:blip r:embed="rId4"/>
          <a:stretch>
            <a:fillRect/>
          </a:stretch>
        </p:blipFill>
        <p:spPr>
          <a:xfrm>
            <a:off x="6294009" y="2833823"/>
            <a:ext cx="1415529" cy="2002288"/>
          </a:xfrm>
          <a:prstGeom prst="rect">
            <a:avLst/>
          </a:prstGeom>
        </p:spPr>
      </p:pic>
      <p:sp>
        <p:nvSpPr>
          <p:cNvPr id="17" name="ZoneTexte 16">
            <a:extLst>
              <a:ext uri="{FF2B5EF4-FFF2-40B4-BE49-F238E27FC236}">
                <a16:creationId xmlns:a16="http://schemas.microsoft.com/office/drawing/2014/main" id="{B0F04A6F-53B6-CB4C-B91C-F021D4B8F7B1}"/>
              </a:ext>
            </a:extLst>
          </p:cNvPr>
          <p:cNvSpPr txBox="1"/>
          <p:nvPr/>
        </p:nvSpPr>
        <p:spPr>
          <a:xfrm>
            <a:off x="7709538" y="4640061"/>
            <a:ext cx="2042383" cy="246221"/>
          </a:xfrm>
          <a:prstGeom prst="rect">
            <a:avLst/>
          </a:prstGeom>
          <a:noFill/>
        </p:spPr>
        <p:txBody>
          <a:bodyPr wrap="square" rtlCol="0">
            <a:spAutoFit/>
          </a:bodyPr>
          <a:lstStyle/>
          <a:p>
            <a:r>
              <a:rPr lang="fr-FR" sz="1000" i="1" dirty="0">
                <a:solidFill>
                  <a:schemeClr val="bg2"/>
                </a:solidFill>
                <a:latin typeface="Lancelot" panose="020B0604020202020204" charset="0"/>
              </a:rPr>
              <a:t>Artwork du personnage</a:t>
            </a:r>
          </a:p>
        </p:txBody>
      </p:sp>
      <p:sp>
        <p:nvSpPr>
          <p:cNvPr id="19" name="ZoneTexte 18">
            <a:extLst>
              <a:ext uri="{FF2B5EF4-FFF2-40B4-BE49-F238E27FC236}">
                <a16:creationId xmlns:a16="http://schemas.microsoft.com/office/drawing/2014/main" id="{D54670A7-C4A6-A6C9-647A-164C1623AE0D}"/>
              </a:ext>
            </a:extLst>
          </p:cNvPr>
          <p:cNvSpPr txBox="1"/>
          <p:nvPr/>
        </p:nvSpPr>
        <p:spPr>
          <a:xfrm>
            <a:off x="237199" y="4346488"/>
            <a:ext cx="5522853" cy="461665"/>
          </a:xfrm>
          <a:prstGeom prst="rect">
            <a:avLst/>
          </a:prstGeom>
          <a:noFill/>
        </p:spPr>
        <p:txBody>
          <a:bodyPr wrap="square" rtlCol="0">
            <a:spAutoFit/>
          </a:bodyPr>
          <a:lstStyle/>
          <a:p>
            <a:r>
              <a:rPr lang="fr-FR" sz="1200" dirty="0">
                <a:solidFill>
                  <a:schemeClr val="bg2"/>
                </a:solidFill>
                <a:latin typeface="Lancelot" panose="020B0604020202020204" charset="0"/>
              </a:rPr>
              <a:t>L’esprit d’un animal est souvent associé à la protection. Dans l’idée de propagation de la lumière, nous pouvons retrouver des animaux qui y sont d’ores et déjà sensibles. (</a:t>
            </a:r>
            <a:r>
              <a:rPr lang="fr-FR" sz="1200" dirty="0" err="1">
                <a:solidFill>
                  <a:schemeClr val="bg2"/>
                </a:solidFill>
                <a:latin typeface="Lancelot" panose="020B0604020202020204" charset="0"/>
              </a:rPr>
              <a:t>clione</a:t>
            </a:r>
            <a:r>
              <a:rPr lang="fr-FR" sz="1200" dirty="0">
                <a:solidFill>
                  <a:schemeClr val="bg2"/>
                </a:solidFill>
                <a:latin typeface="Lancelot" panose="020B0604020202020204" charset="0"/>
              </a:rPr>
              <a:t>, méduse, luciole)</a:t>
            </a:r>
          </a:p>
        </p:txBody>
      </p:sp>
      <p:sp>
        <p:nvSpPr>
          <p:cNvPr id="20" name="ZoneTexte 19">
            <a:extLst>
              <a:ext uri="{FF2B5EF4-FFF2-40B4-BE49-F238E27FC236}">
                <a16:creationId xmlns:a16="http://schemas.microsoft.com/office/drawing/2014/main" id="{E204F74D-97A7-5E06-BE60-71152AED00AE}"/>
              </a:ext>
            </a:extLst>
          </p:cNvPr>
          <p:cNvSpPr txBox="1"/>
          <p:nvPr/>
        </p:nvSpPr>
        <p:spPr>
          <a:xfrm>
            <a:off x="6294009" y="1029326"/>
            <a:ext cx="1222014" cy="1754326"/>
          </a:xfrm>
          <a:prstGeom prst="rect">
            <a:avLst/>
          </a:prstGeom>
          <a:noFill/>
        </p:spPr>
        <p:txBody>
          <a:bodyPr wrap="square" rtlCol="0">
            <a:spAutoFit/>
          </a:bodyPr>
          <a:lstStyle/>
          <a:p>
            <a:r>
              <a:rPr lang="fr-FR" sz="1200" dirty="0">
                <a:solidFill>
                  <a:schemeClr val="bg2"/>
                </a:solidFill>
                <a:latin typeface="Lancelot" panose="020B0604020202020204" charset="0"/>
              </a:rPr>
              <a:t>Un esprit peut être assimilé à un fantôme. Cependant notre personnage principal ne doit pas avoir une apparence inquiétante.</a:t>
            </a:r>
          </a:p>
        </p:txBody>
      </p:sp>
    </p:spTree>
    <p:extLst>
      <p:ext uri="{BB962C8B-B14F-4D97-AF65-F5344CB8AC3E}">
        <p14:creationId xmlns:p14="http://schemas.microsoft.com/office/powerpoint/2010/main" val="2313255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86;p39">
            <a:extLst>
              <a:ext uri="{FF2B5EF4-FFF2-40B4-BE49-F238E27FC236}">
                <a16:creationId xmlns:a16="http://schemas.microsoft.com/office/drawing/2014/main" id="{63F3F48F-4A60-417C-C36E-038CDCC16991}"/>
              </a:ext>
            </a:extLst>
          </p:cNvPr>
          <p:cNvSpPr txBox="1">
            <a:spLocks noGrp="1"/>
          </p:cNvSpPr>
          <p:nvPr>
            <p:ph type="title"/>
          </p:nvPr>
        </p:nvSpPr>
        <p:spPr>
          <a:xfrm>
            <a:off x="136197" y="57907"/>
            <a:ext cx="7723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 Monstres </a:t>
            </a:r>
            <a:r>
              <a:rPr lang="en" sz="1500" dirty="0"/>
              <a:t>– le regard des ombres</a:t>
            </a:r>
            <a:endParaRPr sz="1500" dirty="0"/>
          </a:p>
        </p:txBody>
      </p:sp>
      <p:sp>
        <p:nvSpPr>
          <p:cNvPr id="12" name="Google Shape;887;p39">
            <a:extLst>
              <a:ext uri="{FF2B5EF4-FFF2-40B4-BE49-F238E27FC236}">
                <a16:creationId xmlns:a16="http://schemas.microsoft.com/office/drawing/2014/main" id="{811DAE82-B6A9-EBE3-6008-CF25F4282659}"/>
              </a:ext>
            </a:extLst>
          </p:cNvPr>
          <p:cNvSpPr/>
          <p:nvPr/>
        </p:nvSpPr>
        <p:spPr>
          <a:xfrm flipH="1">
            <a:off x="184905" y="693505"/>
            <a:ext cx="6202545" cy="45719"/>
          </a:xfrm>
          <a:custGeom>
            <a:avLst/>
            <a:gdLst/>
            <a:ahLst/>
            <a:cxnLst/>
            <a:rect l="l" t="t" r="r" b="b"/>
            <a:pathLst>
              <a:path w="7303" h="630" extrusionOk="0">
                <a:moveTo>
                  <a:pt x="4100" y="0"/>
                </a:moveTo>
                <a:cubicBezTo>
                  <a:pt x="2744" y="0"/>
                  <a:pt x="1373" y="84"/>
                  <a:pt x="84" y="263"/>
                </a:cubicBezTo>
                <a:cubicBezTo>
                  <a:pt x="0" y="284"/>
                  <a:pt x="42" y="430"/>
                  <a:pt x="105" y="430"/>
                </a:cubicBezTo>
                <a:cubicBezTo>
                  <a:pt x="1235" y="566"/>
                  <a:pt x="2422" y="629"/>
                  <a:pt x="3607" y="629"/>
                </a:cubicBezTo>
                <a:cubicBezTo>
                  <a:pt x="4792" y="629"/>
                  <a:pt x="5974" y="566"/>
                  <a:pt x="7093" y="451"/>
                </a:cubicBezTo>
                <a:cubicBezTo>
                  <a:pt x="7302" y="430"/>
                  <a:pt x="7302" y="158"/>
                  <a:pt x="7093" y="137"/>
                </a:cubicBezTo>
                <a:cubicBezTo>
                  <a:pt x="6132" y="48"/>
                  <a:pt x="5120" y="0"/>
                  <a:pt x="4100" y="0"/>
                </a:cubicBezTo>
                <a:close/>
              </a:path>
            </a:pathLst>
          </a:cu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3" name="Image 2">
            <a:extLst>
              <a:ext uri="{FF2B5EF4-FFF2-40B4-BE49-F238E27FC236}">
                <a16:creationId xmlns:a16="http://schemas.microsoft.com/office/drawing/2014/main" id="{70DAF38F-6E13-7362-6869-4CB39FCE8DB3}"/>
              </a:ext>
            </a:extLst>
          </p:cNvPr>
          <p:cNvPicPr>
            <a:picLocks noChangeAspect="1"/>
          </p:cNvPicPr>
          <p:nvPr/>
        </p:nvPicPr>
        <p:blipFill>
          <a:blip r:embed="rId2"/>
          <a:stretch>
            <a:fillRect/>
          </a:stretch>
        </p:blipFill>
        <p:spPr>
          <a:xfrm>
            <a:off x="558638" y="1039719"/>
            <a:ext cx="3439323" cy="3064061"/>
          </a:xfrm>
          <a:prstGeom prst="rect">
            <a:avLst/>
          </a:prstGeom>
        </p:spPr>
      </p:pic>
      <p:pic>
        <p:nvPicPr>
          <p:cNvPr id="6" name="Image 5">
            <a:extLst>
              <a:ext uri="{FF2B5EF4-FFF2-40B4-BE49-F238E27FC236}">
                <a16:creationId xmlns:a16="http://schemas.microsoft.com/office/drawing/2014/main" id="{3A37752D-89B3-0FE3-A6F8-6F200065FDF8}"/>
              </a:ext>
            </a:extLst>
          </p:cNvPr>
          <p:cNvPicPr>
            <a:picLocks noChangeAspect="1"/>
          </p:cNvPicPr>
          <p:nvPr/>
        </p:nvPicPr>
        <p:blipFill>
          <a:blip r:embed="rId3"/>
          <a:stretch>
            <a:fillRect/>
          </a:stretch>
        </p:blipFill>
        <p:spPr>
          <a:xfrm>
            <a:off x="5145326" y="1437328"/>
            <a:ext cx="3556059" cy="3444691"/>
          </a:xfrm>
          <a:prstGeom prst="rect">
            <a:avLst/>
          </a:prstGeom>
        </p:spPr>
      </p:pic>
      <p:sp>
        <p:nvSpPr>
          <p:cNvPr id="14" name="ZoneTexte 13">
            <a:extLst>
              <a:ext uri="{FF2B5EF4-FFF2-40B4-BE49-F238E27FC236}">
                <a16:creationId xmlns:a16="http://schemas.microsoft.com/office/drawing/2014/main" id="{B5C7187D-4158-3FA7-5DBC-32394D08DF4B}"/>
              </a:ext>
            </a:extLst>
          </p:cNvPr>
          <p:cNvSpPr txBox="1"/>
          <p:nvPr/>
        </p:nvSpPr>
        <p:spPr>
          <a:xfrm>
            <a:off x="492665" y="4235688"/>
            <a:ext cx="3612798" cy="646331"/>
          </a:xfrm>
          <a:prstGeom prst="rect">
            <a:avLst/>
          </a:prstGeom>
          <a:noFill/>
        </p:spPr>
        <p:txBody>
          <a:bodyPr wrap="square" rtlCol="0">
            <a:spAutoFit/>
          </a:bodyPr>
          <a:lstStyle/>
          <a:p>
            <a:r>
              <a:rPr lang="fr-FR" sz="1200" dirty="0">
                <a:solidFill>
                  <a:schemeClr val="bg2"/>
                </a:solidFill>
                <a:latin typeface="Lancelot" panose="020B0604020202020204" charset="0"/>
              </a:rPr>
              <a:t>Tout comme le personnage principal, les yeux du monstre joue un rôle important. Leurs seuls présences sont suffisantes pour effrayer.</a:t>
            </a:r>
          </a:p>
        </p:txBody>
      </p:sp>
      <p:sp>
        <p:nvSpPr>
          <p:cNvPr id="22" name="ZoneTexte 21">
            <a:extLst>
              <a:ext uri="{FF2B5EF4-FFF2-40B4-BE49-F238E27FC236}">
                <a16:creationId xmlns:a16="http://schemas.microsoft.com/office/drawing/2014/main" id="{49B3CE58-08B9-A035-A1F0-89BF8CE74E2E}"/>
              </a:ext>
            </a:extLst>
          </p:cNvPr>
          <p:cNvSpPr txBox="1"/>
          <p:nvPr/>
        </p:nvSpPr>
        <p:spPr>
          <a:xfrm>
            <a:off x="5145326" y="945404"/>
            <a:ext cx="3573522" cy="461665"/>
          </a:xfrm>
          <a:prstGeom prst="rect">
            <a:avLst/>
          </a:prstGeom>
          <a:noFill/>
        </p:spPr>
        <p:txBody>
          <a:bodyPr wrap="square" rtlCol="0">
            <a:spAutoFit/>
          </a:bodyPr>
          <a:lstStyle/>
          <a:p>
            <a:r>
              <a:rPr lang="fr-FR" sz="1200" dirty="0">
                <a:solidFill>
                  <a:schemeClr val="bg2"/>
                </a:solidFill>
                <a:latin typeface="Lancelot" panose="020B0604020202020204" charset="0"/>
              </a:rPr>
              <a:t>En opposition à la lumière, l’ombre est un élément qui peut prendre n’importe quel forme.</a:t>
            </a:r>
          </a:p>
        </p:txBody>
      </p:sp>
    </p:spTree>
    <p:extLst>
      <p:ext uri="{BB962C8B-B14F-4D97-AF65-F5344CB8AC3E}">
        <p14:creationId xmlns:p14="http://schemas.microsoft.com/office/powerpoint/2010/main" val="2890720989"/>
      </p:ext>
    </p:extLst>
  </p:cSld>
  <p:clrMapOvr>
    <a:masterClrMapping/>
  </p:clrMapOvr>
</p:sld>
</file>

<file path=ppt/theme/theme1.xml><?xml version="1.0" encoding="utf-8"?>
<a:theme xmlns:a="http://schemas.openxmlformats.org/drawingml/2006/main" name="Dark Academia Aesthetic Style Newsletter by Slidesgo">
  <a:themeElements>
    <a:clrScheme name="Simple Light">
      <a:dk1>
        <a:srgbClr val="000000"/>
      </a:dk1>
      <a:lt1>
        <a:srgbClr val="FFFFFF"/>
      </a:lt1>
      <a:dk2>
        <a:srgbClr val="B5A595"/>
      </a:dk2>
      <a:lt2>
        <a:srgbClr val="4F5431"/>
      </a:lt2>
      <a:accent1>
        <a:srgbClr val="857666"/>
      </a:accent1>
      <a:accent2>
        <a:srgbClr val="3F2523"/>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1084</Words>
  <Application>Microsoft Office PowerPoint</Application>
  <PresentationFormat>Affichage à l'écran (16:9)</PresentationFormat>
  <Paragraphs>120</Paragraphs>
  <Slides>23</Slides>
  <Notes>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23</vt:i4>
      </vt:variant>
    </vt:vector>
  </HeadingPairs>
  <TitlesOfParts>
    <vt:vector size="32" baseType="lpstr">
      <vt:lpstr>Georgia</vt:lpstr>
      <vt:lpstr>Lancelot</vt:lpstr>
      <vt:lpstr>Actor</vt:lpstr>
      <vt:lpstr>Arial</vt:lpstr>
      <vt:lpstr>Cinzel Decorative</vt:lpstr>
      <vt:lpstr>Cantata One</vt:lpstr>
      <vt:lpstr>Roboto Condensed Light</vt:lpstr>
      <vt:lpstr>Abril Fatface</vt:lpstr>
      <vt:lpstr>Dark Academia Aesthetic Style Newsletter by Slidesgo</vt:lpstr>
      <vt:lpstr>Présentation PowerPoint</vt:lpstr>
      <vt:lpstr>Sommaire</vt:lpstr>
      <vt:lpstr>01</vt:lpstr>
      <vt:lpstr>L’environnement - château</vt:lpstr>
      <vt:lpstr>L’environnement - jardin</vt:lpstr>
      <vt:lpstr>L’environnement – cimetiere - crypte</vt:lpstr>
      <vt:lpstr>Le Personnage – les ailes</vt:lpstr>
      <vt:lpstr>Le Personnage – l’esprit</vt:lpstr>
      <vt:lpstr>Les Monstres – le regard des ombres</vt:lpstr>
      <vt:lpstr>Les Monstres – les combatants des ténèbres</vt:lpstr>
      <vt:lpstr>l’ Ambiance</vt:lpstr>
      <vt:lpstr>Les motifs</vt:lpstr>
      <vt:lpstr>02</vt:lpstr>
      <vt:lpstr>LE Spawn</vt:lpstr>
      <vt:lpstr>Les Collectables</vt:lpstr>
      <vt:lpstr>Les Dangers</vt:lpstr>
      <vt:lpstr>LE Combat</vt:lpstr>
      <vt:lpstr>Devenir Intangible</vt:lpstr>
      <vt:lpstr>Voler</vt:lpstr>
      <vt:lpstr>Dissiper la Brume</vt:lpstr>
      <vt:lpstr>Détruire les Rochers</vt:lpstr>
      <vt:lpstr>La Fontaine à Voeux</vt:lpstr>
      <vt:lpstr>BON JEU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ACADEMIA AESTHETIC STYLE NEWSLETTER</dc:title>
  <dc:creator>Claude BB</dc:creator>
  <cp:lastModifiedBy>Claude Blanchet Babin</cp:lastModifiedBy>
  <cp:revision>10</cp:revision>
  <dcterms:modified xsi:type="dcterms:W3CDTF">2023-04-09T20:53:51Z</dcterms:modified>
</cp:coreProperties>
</file>